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5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c Pongracz" initials="VP" lastIdx="1" clrIdx="0">
    <p:extLst>
      <p:ext uri="{19B8F6BF-5375-455C-9EA6-DF929625EA0E}">
        <p15:presenceInfo xmlns:p15="http://schemas.microsoft.com/office/powerpoint/2012/main" userId="S::vipongra@microsoft.com::bddaf31c-b7b0-491c-8ba5-7525fa7b373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48"/>
  </p:normalViewPr>
  <p:slideViewPr>
    <p:cSldViewPr snapToGrid="0">
      <p:cViewPr varScale="1">
        <p:scale>
          <a:sx n="88" d="100"/>
          <a:sy n="88" d="100"/>
        </p:scale>
        <p:origin x="1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AD8EE-58D2-6244-A1A7-697D578A9200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BC71C-AABE-3A4F-8CDA-97F09C47F1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0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947FB8F-601A-EA7B-E9E2-4939B4A63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3EE302-6BC3-4561-A487-E61F059D0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C92D82B-FA57-71BF-7E9C-77F7994F8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BC61DA-99A2-8875-BDB0-E07D05F2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3E9BD84-0ECD-B15B-0FFB-E9D92D73F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240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221F6D-8B37-AA5C-038E-4C04E639A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3FB60CE-64EB-4E46-51E0-EF1F215DB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D778303-AB18-BDB1-B1C5-99E3E5633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A3A7886-9CF9-843C-DC43-3B1EB2C50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50FD28-61C9-0906-BAE5-366619690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970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D7BF80-7403-84BB-D5AF-C13124C014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D736BC-0798-B684-4FDD-9604D5AEF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DEB078-A539-8676-6D59-AC122395B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E13FA9-0CE7-9FA1-BE99-F1C133005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73465F-9BAB-E26A-A906-BDF4B48A6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439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5995" y="620428"/>
            <a:ext cx="11306469" cy="403136"/>
          </a:xfrm>
        </p:spPr>
        <p:txBody>
          <a:bodyPr wrap="square" lIns="0" tIns="0" rIns="0" bIns="0">
            <a:spAutoFit/>
          </a:bodyPr>
          <a:lstStyle>
            <a:lvl1pPr>
              <a:lnSpc>
                <a:spcPts val="3137"/>
              </a:lnSpc>
              <a:defRPr sz="2745" strike="noStrike">
                <a:solidFill>
                  <a:schemeClr val="tx1"/>
                </a:solidFill>
              </a:defRPr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14">
            <a:extLst>
              <a:ext uri="{FF2B5EF4-FFF2-40B4-BE49-F238E27FC236}">
                <a16:creationId xmlns:a16="http://schemas.microsoft.com/office/drawing/2014/main" id="{95231FD8-80B3-7243-A07F-7383027E4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1838" y="6450194"/>
            <a:ext cx="11586712" cy="118296"/>
          </a:xfrm>
          <a:prstGeom prst="rect">
            <a:avLst/>
          </a:prstGeom>
        </p:spPr>
        <p:txBody>
          <a:bodyPr vert="horz" lIns="91440" tIns="45720" rIns="91440" bIns="45720" numCol="2" rtlCol="0" anchor="ctr"/>
          <a:lstStyle>
            <a:lvl1pPr algn="l">
              <a:defRPr sz="68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© Microsoft Corporation                                                                                  								                                Azure </a:t>
            </a:r>
          </a:p>
        </p:txBody>
      </p:sp>
    </p:spTree>
    <p:extLst>
      <p:ext uri="{BB962C8B-B14F-4D97-AF65-F5344CB8AC3E}">
        <p14:creationId xmlns:p14="http://schemas.microsoft.com/office/powerpoint/2010/main" val="295912522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574318-8062-6F64-FDA4-1A937E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6E56D0-88CD-5680-E286-86705899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D7FDA2-BBBD-9852-9514-866449C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197E605-1361-8370-E5C2-99689DD1D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7F01E8-CB12-8EAB-CD96-73376B769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5592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FA3552-2391-E331-0E5D-64668C7E6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25829B1-BE34-1BDC-15AA-164B4337A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076588-ECE7-CF3E-3C7C-2844202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86D3F-BF6B-FCC7-383E-AB2515B35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D84ED-D951-D83B-42FA-E679CD9D9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624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CCBF98-F96D-67A9-CC4C-FBDD7EFA2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DF82136-2209-5C75-058E-B8AD07FB73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4F7474-3619-5322-48E7-03BFCDBDD5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CDBF82-B516-A121-DBE5-79EC39CEE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13C7A27-F909-143E-DE63-1CD0DF80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66B0670-E1C2-6B38-5759-E995772E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73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DDAAA4-461F-2061-276F-F84CFD41A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A73E279-0898-86BE-8D5B-B3AB4C0B3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21738A8-C2B1-6865-5170-08F898632E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5C525B-0D58-3C1C-0CF2-1348CCD08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5784BEA-C818-02E9-826D-78B1A2BE1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26A4DD7-A824-861D-E612-2F6951F2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252C3FC-1E2F-D6ED-0DD2-55DFA28BD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537F760-F6A7-2D48-AF2F-921A2316B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7523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F7C5D6-189C-4596-9426-52A77DED8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BFC0991-6F21-DE1E-FFEF-233B9BABF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CDEB7C-613F-5C94-482F-C71A53E28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CDF1C0F-68E8-0B5E-A736-BD8E8F597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213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5D6FF35-F32D-DDD0-B4B5-37F8A0012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FEA0317-2103-2A08-3FAC-3DC9A34FD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90753F5-46E1-D5FE-5020-D93031E1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9021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B3957E-B79E-37B6-313C-F5440CE0D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04C243-F876-FB49-6CE4-7740838AC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CACB40-9D38-3C35-0B1F-884BB5840C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8913346-EB8B-69FC-33E4-310F54F53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87A0416-5E80-57D2-7E74-5F1FECC1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8E158F-18DC-AA19-61A4-B1A96873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272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703071-D93F-2923-A59A-11D48FBD7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25B4982-D3FC-5344-47E4-D53D8AF0F4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1A91C69-55C8-7152-9613-DA7F47046C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4B43130-3CDD-DFFB-BEA8-EC2156C7C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ECEFAC3-D68E-7CF6-D3E3-8C5CBE84E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80B9AE-9C84-2AEE-6ABE-D5ABCFEC1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661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9721D17-F603-022C-9F88-948ADD953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EF2B4D-3960-9919-8C57-B37E6107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763BDD-EE20-7B90-4A15-2D58DE69B7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7E707-7CBC-0C4C-9F3E-C57D4063E43F}" type="datetimeFigureOut">
              <a:rPr kumimoji="1" lang="ja-JP" altLang="en-US" smtClean="0"/>
              <a:t>2022/9/24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3DFC50E-A8B2-FD9D-DE21-515065204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938B72-820D-F0B1-AD75-5D24E5C1EC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B4B55-71E6-0147-9F46-EF7AD6B95C1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2071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8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3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5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7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4.svg"/><Relationship Id="rId4" Type="http://schemas.openxmlformats.org/officeDocument/2006/relationships/image" Target="../media/image2.sv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49D09932-DF69-0A10-9EB0-DCD4602D95FE}"/>
              </a:ext>
            </a:extLst>
          </p:cNvPr>
          <p:cNvSpPr/>
          <p:nvPr/>
        </p:nvSpPr>
        <p:spPr>
          <a:xfrm>
            <a:off x="2144485" y="1012371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EB5EAC5E-DB23-30F6-4698-53D7A6D02BB2}"/>
              </a:ext>
            </a:extLst>
          </p:cNvPr>
          <p:cNvSpPr/>
          <p:nvPr/>
        </p:nvSpPr>
        <p:spPr>
          <a:xfrm>
            <a:off x="2503714" y="1404256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44B7B01-3990-0E0E-C4CB-E4288813F1EE}"/>
              </a:ext>
            </a:extLst>
          </p:cNvPr>
          <p:cNvSpPr/>
          <p:nvPr/>
        </p:nvSpPr>
        <p:spPr>
          <a:xfrm>
            <a:off x="26561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085EA80-A133-F6DA-1C3F-DF400DA14639}"/>
              </a:ext>
            </a:extLst>
          </p:cNvPr>
          <p:cNvSpPr/>
          <p:nvPr/>
        </p:nvSpPr>
        <p:spPr>
          <a:xfrm>
            <a:off x="51707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6A643535-29B9-7605-0CB9-55765394FAF0}"/>
              </a:ext>
            </a:extLst>
          </p:cNvPr>
          <p:cNvSpPr/>
          <p:nvPr/>
        </p:nvSpPr>
        <p:spPr>
          <a:xfrm>
            <a:off x="7685315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7544F3E8-15C0-7C14-9F1D-C9EE56D30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707" y="1411707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B8FA4C40-45EB-2846-FBDF-8BD035381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48414" y="1886828"/>
            <a:ext cx="428228" cy="42822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3F2EBF2-F3D1-C0B9-06E5-D9A2A6A91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17442" y="1886828"/>
            <a:ext cx="428228" cy="428228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60F587-329E-E847-811A-99FFE74493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99022" y="2733608"/>
            <a:ext cx="389298" cy="389298"/>
          </a:xfrm>
          <a:prstGeom prst="rect">
            <a:avLst/>
          </a:prstGeom>
        </p:spPr>
      </p:pic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DDE9E2CE-6A7C-1FF6-0AF1-B594BB810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28223" y="2472350"/>
            <a:ext cx="389298" cy="389298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A9E0BB63-4FD1-3EC1-ABB6-4760B52515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632373" y="3113959"/>
            <a:ext cx="389298" cy="389298"/>
          </a:xfrm>
          <a:prstGeom prst="rect">
            <a:avLst/>
          </a:prstGeom>
        </p:spPr>
      </p:pic>
      <p:pic>
        <p:nvPicPr>
          <p:cNvPr id="18" name="グラフィックス 17">
            <a:extLst>
              <a:ext uri="{FF2B5EF4-FFF2-40B4-BE49-F238E27FC236}">
                <a16:creationId xmlns:a16="http://schemas.microsoft.com/office/drawing/2014/main" id="{AFAC8407-D043-8955-3682-25EE55E4C2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0" y="2733608"/>
            <a:ext cx="389298" cy="389298"/>
          </a:xfrm>
          <a:prstGeom prst="rect">
            <a:avLst/>
          </a:prstGeom>
        </p:spPr>
      </p:pic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7DF97A1-5C76-2CE3-1F40-161C3B8EDBAF}"/>
              </a:ext>
            </a:extLst>
          </p:cNvPr>
          <p:cNvCxnSpPr/>
          <p:nvPr/>
        </p:nvCxnSpPr>
        <p:spPr>
          <a:xfrm>
            <a:off x="4121661" y="2906485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95AE676E-F9C3-1047-7B49-40F3E0010064}"/>
              </a:ext>
            </a:extLst>
          </p:cNvPr>
          <p:cNvCxnSpPr>
            <a:cxnSpLocks/>
          </p:cNvCxnSpPr>
          <p:nvPr/>
        </p:nvCxnSpPr>
        <p:spPr>
          <a:xfrm flipV="1">
            <a:off x="6603604" y="2623455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ED6B1242-ECCF-143F-D57C-6DC6A2F70520}"/>
              </a:ext>
            </a:extLst>
          </p:cNvPr>
          <p:cNvCxnSpPr>
            <a:cxnSpLocks/>
          </p:cNvCxnSpPr>
          <p:nvPr/>
        </p:nvCxnSpPr>
        <p:spPr>
          <a:xfrm>
            <a:off x="6614488" y="3026228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BB9CD530-4ECC-FD3B-F907-2FB99E1F8375}"/>
              </a:ext>
            </a:extLst>
          </p:cNvPr>
          <p:cNvSpPr txBox="1"/>
          <p:nvPr/>
        </p:nvSpPr>
        <p:spPr>
          <a:xfrm>
            <a:off x="5417307" y="322949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C1FCFFDD-2916-C234-A5F0-D6AC59B2B5A5}"/>
              </a:ext>
            </a:extLst>
          </p:cNvPr>
          <p:cNvSpPr txBox="1"/>
          <p:nvPr/>
        </p:nvSpPr>
        <p:spPr>
          <a:xfrm>
            <a:off x="2984911" y="146785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152FDC7-4414-A85A-99B9-8AE0F5A0984F}"/>
              </a:ext>
            </a:extLst>
          </p:cNvPr>
          <p:cNvSpPr txBox="1"/>
          <p:nvPr/>
        </p:nvSpPr>
        <p:spPr>
          <a:xfrm>
            <a:off x="2656114" y="21402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22F402CA-B33C-CEA4-8685-9A3BEAEE8A27}"/>
              </a:ext>
            </a:extLst>
          </p:cNvPr>
          <p:cNvSpPr txBox="1"/>
          <p:nvPr/>
        </p:nvSpPr>
        <p:spPr>
          <a:xfrm>
            <a:off x="5664974" y="2118504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B6F948-EEA2-F3AF-CA34-CD65A8D216C0}"/>
              </a:ext>
            </a:extLst>
          </p:cNvPr>
          <p:cNvSpPr txBox="1"/>
          <p:nvPr/>
        </p:nvSpPr>
        <p:spPr>
          <a:xfrm>
            <a:off x="8166282" y="210395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71D3568-1429-D071-A786-9B9108B3B255}"/>
              </a:ext>
            </a:extLst>
          </p:cNvPr>
          <p:cNvSpPr txBox="1"/>
          <p:nvPr/>
        </p:nvSpPr>
        <p:spPr>
          <a:xfrm>
            <a:off x="9073210" y="255027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E8BF259-1AF1-8C3E-0792-19B2B2670F7D}"/>
              </a:ext>
            </a:extLst>
          </p:cNvPr>
          <p:cNvSpPr txBox="1"/>
          <p:nvPr/>
        </p:nvSpPr>
        <p:spPr>
          <a:xfrm>
            <a:off x="9112367" y="317010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A024B53-2CC6-ED6E-607D-4D0BB0A7EFA0}"/>
              </a:ext>
            </a:extLst>
          </p:cNvPr>
          <p:cNvSpPr txBox="1"/>
          <p:nvPr/>
        </p:nvSpPr>
        <p:spPr>
          <a:xfrm>
            <a:off x="7719096" y="2470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47C48C03-A0ED-9109-B92C-192A99D0938B}"/>
              </a:ext>
            </a:extLst>
          </p:cNvPr>
          <p:cNvSpPr txBox="1"/>
          <p:nvPr/>
        </p:nvSpPr>
        <p:spPr>
          <a:xfrm>
            <a:off x="7739740" y="2949441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DB54F56-FE7D-864E-721C-DF20FE5C92BD}"/>
              </a:ext>
            </a:extLst>
          </p:cNvPr>
          <p:cNvSpPr txBox="1"/>
          <p:nvPr/>
        </p:nvSpPr>
        <p:spPr>
          <a:xfrm>
            <a:off x="5547441" y="263320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9A69C4F9-9E89-92ED-E510-D9AB86DF0C51}"/>
              </a:ext>
            </a:extLst>
          </p:cNvPr>
          <p:cNvSpPr txBox="1"/>
          <p:nvPr/>
        </p:nvSpPr>
        <p:spPr>
          <a:xfrm>
            <a:off x="5777724" y="3478572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1084506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5990E29-263F-1FA4-C843-1729200DC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3772" y="666748"/>
            <a:ext cx="4925092" cy="418060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26C1D55C-764B-F8CF-FD0C-E086DFC45D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8564" y="5321787"/>
            <a:ext cx="4940300" cy="838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9DDA342-3EB4-FC7E-2CD9-32610D156F01}"/>
              </a:ext>
            </a:extLst>
          </p:cNvPr>
          <p:cNvSpPr/>
          <p:nvPr/>
        </p:nvSpPr>
        <p:spPr>
          <a:xfrm>
            <a:off x="1158440" y="666748"/>
            <a:ext cx="5231599" cy="1892568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グラフィックス 5">
            <a:extLst>
              <a:ext uri="{FF2B5EF4-FFF2-40B4-BE49-F238E27FC236}">
                <a16:creationId xmlns:a16="http://schemas.microsoft.com/office/drawing/2014/main" id="{B2A994D7-BE44-166F-C2D2-2ACAC2EBC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07892" y="1454670"/>
            <a:ext cx="389298" cy="389298"/>
          </a:xfrm>
          <a:prstGeom prst="rect">
            <a:avLst/>
          </a:prstGeom>
        </p:spPr>
      </p:pic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343B0310-00A4-CD3C-8489-B2A1E85BB3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1439" y="1193412"/>
            <a:ext cx="389298" cy="38929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DD3CF147-1991-62CC-1ABE-4DBF8DF8CD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5589" y="1835021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EF3F721-BECD-0797-8B22-09592F3274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95272" y="1454670"/>
            <a:ext cx="389298" cy="389298"/>
          </a:xfrm>
          <a:prstGeom prst="rect">
            <a:avLst/>
          </a:prstGeom>
        </p:spPr>
      </p:pic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02382EC-7ADE-81E3-6D1E-93EB050BDE1C}"/>
              </a:ext>
            </a:extLst>
          </p:cNvPr>
          <p:cNvCxnSpPr/>
          <p:nvPr/>
        </p:nvCxnSpPr>
        <p:spPr>
          <a:xfrm>
            <a:off x="1906207" y="1627547"/>
            <a:ext cx="1271234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4D4EE6A-F226-73DE-3520-3023194D8B0F}"/>
              </a:ext>
            </a:extLst>
          </p:cNvPr>
          <p:cNvCxnSpPr>
            <a:cxnSpLocks/>
          </p:cNvCxnSpPr>
          <p:nvPr/>
        </p:nvCxnSpPr>
        <p:spPr>
          <a:xfrm flipV="1">
            <a:off x="3829673" y="1344517"/>
            <a:ext cx="1303889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F8611A9-1934-78D4-FB78-D33FE9EF3B8E}"/>
              </a:ext>
            </a:extLst>
          </p:cNvPr>
          <p:cNvCxnSpPr>
            <a:cxnSpLocks/>
          </p:cNvCxnSpPr>
          <p:nvPr/>
        </p:nvCxnSpPr>
        <p:spPr>
          <a:xfrm>
            <a:off x="3840557" y="1747290"/>
            <a:ext cx="1303889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076C2102-1B41-6845-C4A2-AD2F6A861A21}"/>
              </a:ext>
            </a:extLst>
          </p:cNvPr>
          <p:cNvSpPr txBox="1"/>
          <p:nvPr/>
        </p:nvSpPr>
        <p:spPr>
          <a:xfrm>
            <a:off x="2616579" y="1950554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7FE4D3E-AC84-601F-B4CB-21EF3DFFAAA0}"/>
              </a:ext>
            </a:extLst>
          </p:cNvPr>
          <p:cNvSpPr txBox="1"/>
          <p:nvPr/>
        </p:nvSpPr>
        <p:spPr>
          <a:xfrm>
            <a:off x="5706426" y="1271333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85456D-02B0-2AC4-FAAD-3D35B4B64C47}"/>
              </a:ext>
            </a:extLst>
          </p:cNvPr>
          <p:cNvSpPr txBox="1"/>
          <p:nvPr/>
        </p:nvSpPr>
        <p:spPr>
          <a:xfrm>
            <a:off x="5702041" y="1891170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B18C27F-33DB-1E76-BF8E-B7A213678BDF}"/>
              </a:ext>
            </a:extLst>
          </p:cNvPr>
          <p:cNvSpPr txBox="1"/>
          <p:nvPr/>
        </p:nvSpPr>
        <p:spPr>
          <a:xfrm>
            <a:off x="4613569" y="113341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EB33FAC-827A-000F-C841-BD1BB4472C6C}"/>
              </a:ext>
            </a:extLst>
          </p:cNvPr>
          <p:cNvSpPr txBox="1"/>
          <p:nvPr/>
        </p:nvSpPr>
        <p:spPr>
          <a:xfrm>
            <a:off x="4634213" y="165598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6B2A47-5EFE-8836-BDBC-6FAFC24D3ADE}"/>
              </a:ext>
            </a:extLst>
          </p:cNvPr>
          <p:cNvSpPr txBox="1"/>
          <p:nvPr/>
        </p:nvSpPr>
        <p:spPr>
          <a:xfrm>
            <a:off x="2746713" y="1354267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BBF58D0-1308-D5D9-7A3D-937890935677}"/>
              </a:ext>
            </a:extLst>
          </p:cNvPr>
          <p:cNvSpPr txBox="1"/>
          <p:nvPr/>
        </p:nvSpPr>
        <p:spPr>
          <a:xfrm>
            <a:off x="2976996" y="2199634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3" name="カギ線コネクタ 22">
            <a:extLst>
              <a:ext uri="{FF2B5EF4-FFF2-40B4-BE49-F238E27FC236}">
                <a16:creationId xmlns:a16="http://schemas.microsoft.com/office/drawing/2014/main" id="{B424505D-439D-AC2F-2699-CDD12340976C}"/>
              </a:ext>
            </a:extLst>
          </p:cNvPr>
          <p:cNvCxnSpPr>
            <a:cxnSpLocks/>
            <a:stCxn id="9" idx="0"/>
            <a:endCxn id="3" idx="0"/>
          </p:cNvCxnSpPr>
          <p:nvPr/>
        </p:nvCxnSpPr>
        <p:spPr>
          <a:xfrm rot="5400000" flipH="1" flipV="1">
            <a:off x="6149158" y="-1992489"/>
            <a:ext cx="787922" cy="6106397"/>
          </a:xfrm>
          <a:prstGeom prst="bentConnector3">
            <a:avLst>
              <a:gd name="adj1" fmla="val 129013"/>
            </a:avLst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53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D87E32B6-E50B-F26E-DF63-645D3519441F}"/>
              </a:ext>
            </a:extLst>
          </p:cNvPr>
          <p:cNvSpPr/>
          <p:nvPr/>
        </p:nvSpPr>
        <p:spPr>
          <a:xfrm>
            <a:off x="2144485" y="1012371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D90D1D69-FA0D-9F46-6405-799C56253F1E}"/>
              </a:ext>
            </a:extLst>
          </p:cNvPr>
          <p:cNvSpPr/>
          <p:nvPr/>
        </p:nvSpPr>
        <p:spPr>
          <a:xfrm>
            <a:off x="2503714" y="1404256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869778A3-28FE-51AB-F082-A95D0C7ECB95}"/>
              </a:ext>
            </a:extLst>
          </p:cNvPr>
          <p:cNvSpPr/>
          <p:nvPr/>
        </p:nvSpPr>
        <p:spPr>
          <a:xfrm>
            <a:off x="26561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8E5CC936-4A79-E0B3-098B-324E5527020F}"/>
              </a:ext>
            </a:extLst>
          </p:cNvPr>
          <p:cNvSpPr/>
          <p:nvPr/>
        </p:nvSpPr>
        <p:spPr>
          <a:xfrm>
            <a:off x="5170714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E04CB3F2-C752-04D0-C1CC-3A36CDE3BA80}"/>
              </a:ext>
            </a:extLst>
          </p:cNvPr>
          <p:cNvSpPr/>
          <p:nvPr/>
        </p:nvSpPr>
        <p:spPr>
          <a:xfrm>
            <a:off x="7685315" y="21009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AE66D765-434A-3D2F-12EE-89158BBEDA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07707" y="1411707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6B80C62C-F33A-5106-BC8A-8002D30F22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99022" y="2733608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657C15E-DDD1-E5E9-07DC-22D47CB5CA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8223" y="2472350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205754B6-4E83-460A-335F-B4A13837E2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32373" y="3113959"/>
            <a:ext cx="389298" cy="389298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0E75F0C1-EF6F-AF10-47E9-6DEF165510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0" y="2733608"/>
            <a:ext cx="389298" cy="389298"/>
          </a:xfrm>
          <a:prstGeom prst="rect">
            <a:avLst/>
          </a:prstGeom>
        </p:spPr>
      </p:pic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5D20EDB-B82E-5F1D-D69F-502AFA865F5B}"/>
              </a:ext>
            </a:extLst>
          </p:cNvPr>
          <p:cNvCxnSpPr/>
          <p:nvPr/>
        </p:nvCxnSpPr>
        <p:spPr>
          <a:xfrm>
            <a:off x="4121661" y="2906485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0164CF1-8804-459A-607D-5E3996155711}"/>
              </a:ext>
            </a:extLst>
          </p:cNvPr>
          <p:cNvCxnSpPr>
            <a:cxnSpLocks/>
          </p:cNvCxnSpPr>
          <p:nvPr/>
        </p:nvCxnSpPr>
        <p:spPr>
          <a:xfrm flipV="1">
            <a:off x="6603604" y="2623455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E6CE206-78E7-449C-5C14-8829B6ACC7E5}"/>
              </a:ext>
            </a:extLst>
          </p:cNvPr>
          <p:cNvCxnSpPr>
            <a:cxnSpLocks/>
          </p:cNvCxnSpPr>
          <p:nvPr/>
        </p:nvCxnSpPr>
        <p:spPr>
          <a:xfrm>
            <a:off x="6614488" y="3026228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A6EA6D-19DC-7196-066A-E8F80E62F825}"/>
              </a:ext>
            </a:extLst>
          </p:cNvPr>
          <p:cNvSpPr txBox="1"/>
          <p:nvPr/>
        </p:nvSpPr>
        <p:spPr>
          <a:xfrm>
            <a:off x="5417307" y="322949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FC755-4367-570E-D572-E6A482DDD720}"/>
              </a:ext>
            </a:extLst>
          </p:cNvPr>
          <p:cNvSpPr txBox="1"/>
          <p:nvPr/>
        </p:nvSpPr>
        <p:spPr>
          <a:xfrm>
            <a:off x="2984911" y="146785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444BDE8-F0D5-DFA0-CED0-033684D5F752}"/>
              </a:ext>
            </a:extLst>
          </p:cNvPr>
          <p:cNvSpPr txBox="1"/>
          <p:nvPr/>
        </p:nvSpPr>
        <p:spPr>
          <a:xfrm>
            <a:off x="2656114" y="21402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94859B4-1E32-67C9-25C9-8D897AA27751}"/>
              </a:ext>
            </a:extLst>
          </p:cNvPr>
          <p:cNvSpPr txBox="1"/>
          <p:nvPr/>
        </p:nvSpPr>
        <p:spPr>
          <a:xfrm>
            <a:off x="5664974" y="2118504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C7E550-A5C5-A6B0-7688-EA9886B834DA}"/>
              </a:ext>
            </a:extLst>
          </p:cNvPr>
          <p:cNvSpPr txBox="1"/>
          <p:nvPr/>
        </p:nvSpPr>
        <p:spPr>
          <a:xfrm>
            <a:off x="8166282" y="210395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06D317DF-81F7-1281-9E35-A53F6C54BCEE}"/>
              </a:ext>
            </a:extLst>
          </p:cNvPr>
          <p:cNvSpPr txBox="1"/>
          <p:nvPr/>
        </p:nvSpPr>
        <p:spPr>
          <a:xfrm>
            <a:off x="9073210" y="255027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FD79FD4-3005-431F-4424-A9E1762138DF}"/>
              </a:ext>
            </a:extLst>
          </p:cNvPr>
          <p:cNvSpPr txBox="1"/>
          <p:nvPr/>
        </p:nvSpPr>
        <p:spPr>
          <a:xfrm>
            <a:off x="9112367" y="317010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F081069-2C66-15F4-C4C5-9C3E4982989B}"/>
              </a:ext>
            </a:extLst>
          </p:cNvPr>
          <p:cNvSpPr txBox="1"/>
          <p:nvPr/>
        </p:nvSpPr>
        <p:spPr>
          <a:xfrm>
            <a:off x="7719096" y="2470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54B78FF-55B3-957B-83C6-33DC46FD4950}"/>
              </a:ext>
            </a:extLst>
          </p:cNvPr>
          <p:cNvSpPr txBox="1"/>
          <p:nvPr/>
        </p:nvSpPr>
        <p:spPr>
          <a:xfrm>
            <a:off x="7739740" y="2949441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2D50736-4A35-4210-56D2-6A99663EF6C2}"/>
              </a:ext>
            </a:extLst>
          </p:cNvPr>
          <p:cNvSpPr txBox="1"/>
          <p:nvPr/>
        </p:nvSpPr>
        <p:spPr>
          <a:xfrm>
            <a:off x="5547441" y="263320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76158EB4-06EB-BC1A-3BAD-E9ABF5447B80}"/>
              </a:ext>
            </a:extLst>
          </p:cNvPr>
          <p:cNvSpPr txBox="1"/>
          <p:nvPr/>
        </p:nvSpPr>
        <p:spPr>
          <a:xfrm>
            <a:off x="5777724" y="3478572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pic>
        <p:nvPicPr>
          <p:cNvPr id="28" name="図 27">
            <a:extLst>
              <a:ext uri="{FF2B5EF4-FFF2-40B4-BE49-F238E27FC236}">
                <a16:creationId xmlns:a16="http://schemas.microsoft.com/office/drawing/2014/main" id="{592D0858-C7D5-DB49-3004-BD43B5B1380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14043" b="41497"/>
          <a:stretch/>
        </p:blipFill>
        <p:spPr>
          <a:xfrm>
            <a:off x="2802356" y="4720837"/>
            <a:ext cx="5501145" cy="1154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9C3136D6-D81E-33DD-FE16-A1B5E5106D98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3400496" y="3122906"/>
            <a:ext cx="393175" cy="1558598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8BDA772-0C10-04FC-2475-D2CC46D58AF1}"/>
              </a:ext>
            </a:extLst>
          </p:cNvPr>
          <p:cNvSpPr txBox="1"/>
          <p:nvPr/>
        </p:nvSpPr>
        <p:spPr>
          <a:xfrm>
            <a:off x="7174246" y="1659165"/>
            <a:ext cx="8739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NSG</a:t>
            </a:r>
            <a:r>
              <a:rPr lang="ja-JP" altLang="en-US" sz="1200" b="1">
                <a:solidFill>
                  <a:srgbClr val="FF0000"/>
                </a:solidFill>
              </a:rPr>
              <a:t> なし</a:t>
            </a:r>
            <a:endParaRPr kumimoji="1" lang="ja-JP" altLang="en-US" sz="12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693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図 35">
            <a:extLst>
              <a:ext uri="{FF2B5EF4-FFF2-40B4-BE49-F238E27FC236}">
                <a16:creationId xmlns:a16="http://schemas.microsoft.com/office/drawing/2014/main" id="{537E924F-D22D-C3E8-BD61-26D0187A8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3143" y="4508178"/>
            <a:ext cx="7053453" cy="18747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69493DB-8334-663B-263C-A07750CB16E5}"/>
              </a:ext>
            </a:extLst>
          </p:cNvPr>
          <p:cNvSpPr/>
          <p:nvPr/>
        </p:nvSpPr>
        <p:spPr>
          <a:xfrm>
            <a:off x="1781628" y="424575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DF7EBC37-AE55-1A2D-F725-53A934D47432}"/>
              </a:ext>
            </a:extLst>
          </p:cNvPr>
          <p:cNvSpPr/>
          <p:nvPr/>
        </p:nvSpPr>
        <p:spPr>
          <a:xfrm>
            <a:off x="2140857" y="816460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BC5A05F-7F0F-E3E2-774E-9D361A78B6E7}"/>
              </a:ext>
            </a:extLst>
          </p:cNvPr>
          <p:cNvSpPr/>
          <p:nvPr/>
        </p:nvSpPr>
        <p:spPr>
          <a:xfrm>
            <a:off x="22932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036775C9-DF94-9E51-8533-F54B598FDE06}"/>
              </a:ext>
            </a:extLst>
          </p:cNvPr>
          <p:cNvSpPr/>
          <p:nvPr/>
        </p:nvSpPr>
        <p:spPr>
          <a:xfrm>
            <a:off x="48078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12147BD6-A6C6-82E7-9225-5758CAC5F002}"/>
              </a:ext>
            </a:extLst>
          </p:cNvPr>
          <p:cNvSpPr/>
          <p:nvPr/>
        </p:nvSpPr>
        <p:spPr>
          <a:xfrm>
            <a:off x="7322458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80635C68-1760-034C-E792-592E0D0847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50" y="823911"/>
            <a:ext cx="389298" cy="389298"/>
          </a:xfrm>
          <a:prstGeom prst="rect">
            <a:avLst/>
          </a:prstGeom>
        </p:spPr>
      </p:pic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BE1E3874-ECD0-6ECD-F266-F365E5776D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6165" y="2145812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CEACD857-CD42-FCB7-FF43-646C36A9A8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5366" y="1884554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79F40AD7-5B40-AAC8-859D-DA2A2EFAD7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516" y="2526163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33D70333-2344-8224-BB7A-327882F125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143" y="2145812"/>
            <a:ext cx="389298" cy="389298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40E1C15F-29C6-10E3-CC8A-C0FD77A8F2E1}"/>
              </a:ext>
            </a:extLst>
          </p:cNvPr>
          <p:cNvCxnSpPr/>
          <p:nvPr/>
        </p:nvCxnSpPr>
        <p:spPr>
          <a:xfrm>
            <a:off x="3758804" y="2318689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B9AA8FC4-159A-0B7F-9116-8F8274AD408F}"/>
              </a:ext>
            </a:extLst>
          </p:cNvPr>
          <p:cNvCxnSpPr>
            <a:cxnSpLocks/>
          </p:cNvCxnSpPr>
          <p:nvPr/>
        </p:nvCxnSpPr>
        <p:spPr>
          <a:xfrm flipV="1">
            <a:off x="6240747" y="2035659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4538498E-0918-8184-396B-006A6F00B1F6}"/>
              </a:ext>
            </a:extLst>
          </p:cNvPr>
          <p:cNvCxnSpPr>
            <a:cxnSpLocks/>
          </p:cNvCxnSpPr>
          <p:nvPr/>
        </p:nvCxnSpPr>
        <p:spPr>
          <a:xfrm>
            <a:off x="6251631" y="2438432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20411F9-8887-8DFA-4C8F-B9067F4DF179}"/>
              </a:ext>
            </a:extLst>
          </p:cNvPr>
          <p:cNvSpPr txBox="1"/>
          <p:nvPr/>
        </p:nvSpPr>
        <p:spPr>
          <a:xfrm>
            <a:off x="5054450" y="2641696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64F1E4A-7808-C99B-2B17-C2A44CDB8E77}"/>
              </a:ext>
            </a:extLst>
          </p:cNvPr>
          <p:cNvSpPr txBox="1"/>
          <p:nvPr/>
        </p:nvSpPr>
        <p:spPr>
          <a:xfrm>
            <a:off x="2622054" y="88006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E6BBEAE-DC4C-F50D-9D44-E788A0A22FF5}"/>
              </a:ext>
            </a:extLst>
          </p:cNvPr>
          <p:cNvSpPr txBox="1"/>
          <p:nvPr/>
        </p:nvSpPr>
        <p:spPr>
          <a:xfrm>
            <a:off x="2293257" y="155248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125CA99-0B1C-880F-5040-8B0E3B07F1E4}"/>
              </a:ext>
            </a:extLst>
          </p:cNvPr>
          <p:cNvSpPr txBox="1"/>
          <p:nvPr/>
        </p:nvSpPr>
        <p:spPr>
          <a:xfrm>
            <a:off x="5302117" y="153070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438FF0F-D07E-0D83-4DBE-4237AA73BCD8}"/>
              </a:ext>
            </a:extLst>
          </p:cNvPr>
          <p:cNvSpPr txBox="1"/>
          <p:nvPr/>
        </p:nvSpPr>
        <p:spPr>
          <a:xfrm>
            <a:off x="7803425" y="151616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C8813B9-44D5-1F53-1FEA-F93CC6DBC7C7}"/>
              </a:ext>
            </a:extLst>
          </p:cNvPr>
          <p:cNvSpPr txBox="1"/>
          <p:nvPr/>
        </p:nvSpPr>
        <p:spPr>
          <a:xfrm>
            <a:off x="8710353" y="196247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5300624-B1F1-60F4-A7A2-FA538002CFA4}"/>
              </a:ext>
            </a:extLst>
          </p:cNvPr>
          <p:cNvSpPr txBox="1"/>
          <p:nvPr/>
        </p:nvSpPr>
        <p:spPr>
          <a:xfrm>
            <a:off x="8749510" y="25823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A1ED204-4A1A-18A7-C1C1-A82BE65BA715}"/>
              </a:ext>
            </a:extLst>
          </p:cNvPr>
          <p:cNvSpPr txBox="1"/>
          <p:nvPr/>
        </p:nvSpPr>
        <p:spPr>
          <a:xfrm>
            <a:off x="7356239" y="1882613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7601523-7E78-A0EA-A026-021AAFFDA35F}"/>
              </a:ext>
            </a:extLst>
          </p:cNvPr>
          <p:cNvSpPr txBox="1"/>
          <p:nvPr/>
        </p:nvSpPr>
        <p:spPr>
          <a:xfrm>
            <a:off x="7376883" y="236164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E26C058A-C9F7-DF95-8AE4-6A7A1EF8EB39}"/>
              </a:ext>
            </a:extLst>
          </p:cNvPr>
          <p:cNvSpPr txBox="1"/>
          <p:nvPr/>
        </p:nvSpPr>
        <p:spPr>
          <a:xfrm>
            <a:off x="5184584" y="2045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0CB8B83-FB0F-21E0-4B23-F84517B86C1E}"/>
              </a:ext>
            </a:extLst>
          </p:cNvPr>
          <p:cNvSpPr txBox="1"/>
          <p:nvPr/>
        </p:nvSpPr>
        <p:spPr>
          <a:xfrm>
            <a:off x="5414867" y="2890776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B99E42A-4D71-14DF-E265-70CB74D731FC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2916281" y="2535110"/>
            <a:ext cx="514533" cy="1938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0BCA7D50-BF47-4AF8-C71F-9A97B622C23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143" y="2917380"/>
            <a:ext cx="428228" cy="428228"/>
          </a:xfrm>
          <a:prstGeom prst="rect">
            <a:avLst/>
          </a:prstGeom>
        </p:spPr>
      </p:pic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42A3C07-426D-86CB-4D47-ACCA6A7B7123}"/>
              </a:ext>
            </a:extLst>
          </p:cNvPr>
          <p:cNvCxnSpPr>
            <a:cxnSpLocks/>
          </p:cNvCxnSpPr>
          <p:nvPr/>
        </p:nvCxnSpPr>
        <p:spPr>
          <a:xfrm>
            <a:off x="7356239" y="3358035"/>
            <a:ext cx="347217" cy="113925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0CB2B1C-D2DE-F0BA-2E9B-A41A3DA8375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313247" y="4538086"/>
            <a:ext cx="5947029" cy="16135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51E22D6-6D9E-FB12-5CD8-CECCE469A03A}"/>
              </a:ext>
            </a:extLst>
          </p:cNvPr>
          <p:cNvSpPr txBox="1"/>
          <p:nvPr/>
        </p:nvSpPr>
        <p:spPr>
          <a:xfrm>
            <a:off x="7266477" y="919937"/>
            <a:ext cx="10486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LB</a:t>
            </a:r>
            <a:r>
              <a:rPr lang="en-US" altLang="ja-JP" sz="1200" b="1" dirty="0">
                <a:solidFill>
                  <a:srgbClr val="FF0000"/>
                </a:solidFill>
              </a:rPr>
              <a:t> </a:t>
            </a:r>
            <a:r>
              <a:rPr lang="ja-JP" altLang="en-US" sz="1200" b="1">
                <a:solidFill>
                  <a:srgbClr val="FF0000"/>
                </a:solidFill>
              </a:rPr>
              <a:t>のみ許可</a:t>
            </a:r>
            <a:endParaRPr kumimoji="1"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35" name="角丸四角形 34">
            <a:extLst>
              <a:ext uri="{FF2B5EF4-FFF2-40B4-BE49-F238E27FC236}">
                <a16:creationId xmlns:a16="http://schemas.microsoft.com/office/drawing/2014/main" id="{22842B87-F00B-7BFB-8E4B-A41F27C685F1}"/>
              </a:ext>
            </a:extLst>
          </p:cNvPr>
          <p:cNvSpPr/>
          <p:nvPr/>
        </p:nvSpPr>
        <p:spPr>
          <a:xfrm>
            <a:off x="5587464" y="4800635"/>
            <a:ext cx="7033079" cy="63381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8145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DCBC13F6-4FD3-10D3-27BE-DDB9B50DF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6830" y="4487932"/>
            <a:ext cx="7758798" cy="20622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503C423-13A5-472B-0FC0-1223B14E7584}"/>
              </a:ext>
            </a:extLst>
          </p:cNvPr>
          <p:cNvSpPr/>
          <p:nvPr/>
        </p:nvSpPr>
        <p:spPr>
          <a:xfrm>
            <a:off x="1781628" y="424575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B4EE3DAC-3906-13B2-2F57-0B8C38AE5798}"/>
              </a:ext>
            </a:extLst>
          </p:cNvPr>
          <p:cNvSpPr/>
          <p:nvPr/>
        </p:nvSpPr>
        <p:spPr>
          <a:xfrm>
            <a:off x="2140857" y="816460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5E01F07E-C076-9A28-4CAF-BE25BCBC32AB}"/>
              </a:ext>
            </a:extLst>
          </p:cNvPr>
          <p:cNvSpPr/>
          <p:nvPr/>
        </p:nvSpPr>
        <p:spPr>
          <a:xfrm>
            <a:off x="22932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7F17AD5F-41D7-DD07-732B-7D72CE2C9FD5}"/>
              </a:ext>
            </a:extLst>
          </p:cNvPr>
          <p:cNvSpPr/>
          <p:nvPr/>
        </p:nvSpPr>
        <p:spPr>
          <a:xfrm>
            <a:off x="48078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AA46433C-6357-1F84-526E-52BF5464DDB7}"/>
              </a:ext>
            </a:extLst>
          </p:cNvPr>
          <p:cNvSpPr/>
          <p:nvPr/>
        </p:nvSpPr>
        <p:spPr>
          <a:xfrm>
            <a:off x="7322458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3DA31630-0CA1-F327-3B42-A2357EA355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50" y="823911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85F28EFE-0CF1-356F-D82C-632C721146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6165" y="2145812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38AA9D11-35F6-C8D1-7081-CC093010F7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5366" y="1884554"/>
            <a:ext cx="389298" cy="389298"/>
          </a:xfrm>
          <a:prstGeom prst="rect">
            <a:avLst/>
          </a:prstGeom>
        </p:spPr>
      </p:pic>
      <p:pic>
        <p:nvPicPr>
          <p:cNvPr id="13" name="グラフィックス 12">
            <a:extLst>
              <a:ext uri="{FF2B5EF4-FFF2-40B4-BE49-F238E27FC236}">
                <a16:creationId xmlns:a16="http://schemas.microsoft.com/office/drawing/2014/main" id="{7E8F22EF-1117-0DF6-4B79-434CA5D11E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516" y="2526163"/>
            <a:ext cx="389298" cy="389298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1C14AE5-AC18-944B-4517-C5D05C1DD3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143" y="2145812"/>
            <a:ext cx="389298" cy="389298"/>
          </a:xfrm>
          <a:prstGeom prst="rect">
            <a:avLst/>
          </a:prstGeom>
        </p:spPr>
      </p:pic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6E74A3C2-AC30-E484-4A85-442389E7415E}"/>
              </a:ext>
            </a:extLst>
          </p:cNvPr>
          <p:cNvCxnSpPr/>
          <p:nvPr/>
        </p:nvCxnSpPr>
        <p:spPr>
          <a:xfrm>
            <a:off x="3758804" y="2318689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576A9579-4DB8-52B8-86C4-ABA6C785D486}"/>
              </a:ext>
            </a:extLst>
          </p:cNvPr>
          <p:cNvCxnSpPr>
            <a:cxnSpLocks/>
          </p:cNvCxnSpPr>
          <p:nvPr/>
        </p:nvCxnSpPr>
        <p:spPr>
          <a:xfrm flipV="1">
            <a:off x="6240747" y="2035659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E4C5661C-8980-0157-9E0F-ABCEBEDB65E4}"/>
              </a:ext>
            </a:extLst>
          </p:cNvPr>
          <p:cNvCxnSpPr>
            <a:cxnSpLocks/>
          </p:cNvCxnSpPr>
          <p:nvPr/>
        </p:nvCxnSpPr>
        <p:spPr>
          <a:xfrm>
            <a:off x="6251631" y="2438432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88E76492-A70A-510A-4849-F08A8E9D66F8}"/>
              </a:ext>
            </a:extLst>
          </p:cNvPr>
          <p:cNvSpPr txBox="1"/>
          <p:nvPr/>
        </p:nvSpPr>
        <p:spPr>
          <a:xfrm>
            <a:off x="5054450" y="2641696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A898555-5901-7897-993A-954E47A2ACFA}"/>
              </a:ext>
            </a:extLst>
          </p:cNvPr>
          <p:cNvSpPr txBox="1"/>
          <p:nvPr/>
        </p:nvSpPr>
        <p:spPr>
          <a:xfrm>
            <a:off x="2622054" y="88006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47D03281-21EF-BC71-C413-C7E2DB76D143}"/>
              </a:ext>
            </a:extLst>
          </p:cNvPr>
          <p:cNvSpPr txBox="1"/>
          <p:nvPr/>
        </p:nvSpPr>
        <p:spPr>
          <a:xfrm>
            <a:off x="2293257" y="155248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3A86B81B-35AF-8EB9-724F-7D64EA9158C7}"/>
              </a:ext>
            </a:extLst>
          </p:cNvPr>
          <p:cNvSpPr txBox="1"/>
          <p:nvPr/>
        </p:nvSpPr>
        <p:spPr>
          <a:xfrm>
            <a:off x="5302117" y="153070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EDE8F80-DEBE-032B-D4D4-0E5579DFA655}"/>
              </a:ext>
            </a:extLst>
          </p:cNvPr>
          <p:cNvSpPr txBox="1"/>
          <p:nvPr/>
        </p:nvSpPr>
        <p:spPr>
          <a:xfrm>
            <a:off x="7803425" y="151616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83E3F9E-5240-770B-9C6D-14BF90998FC8}"/>
              </a:ext>
            </a:extLst>
          </p:cNvPr>
          <p:cNvSpPr txBox="1"/>
          <p:nvPr/>
        </p:nvSpPr>
        <p:spPr>
          <a:xfrm>
            <a:off x="8710353" y="196247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34A31C6-BC9C-BA6E-CFA7-F0DD05C1A960}"/>
              </a:ext>
            </a:extLst>
          </p:cNvPr>
          <p:cNvSpPr txBox="1"/>
          <p:nvPr/>
        </p:nvSpPr>
        <p:spPr>
          <a:xfrm>
            <a:off x="8749510" y="25823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933F900-739D-3A02-8F48-0A49FB00F271}"/>
              </a:ext>
            </a:extLst>
          </p:cNvPr>
          <p:cNvSpPr txBox="1"/>
          <p:nvPr/>
        </p:nvSpPr>
        <p:spPr>
          <a:xfrm>
            <a:off x="7356239" y="1882613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FA61F8A-EB3A-0926-34BD-E01308E22372}"/>
              </a:ext>
            </a:extLst>
          </p:cNvPr>
          <p:cNvSpPr txBox="1"/>
          <p:nvPr/>
        </p:nvSpPr>
        <p:spPr>
          <a:xfrm>
            <a:off x="7376883" y="236164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D2C48B3-B5D5-3DC9-D86C-E0667ED30028}"/>
              </a:ext>
            </a:extLst>
          </p:cNvPr>
          <p:cNvSpPr txBox="1"/>
          <p:nvPr/>
        </p:nvSpPr>
        <p:spPr>
          <a:xfrm>
            <a:off x="5184584" y="2045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66770CC6-DFC7-7026-24BC-188B8BFC8FF0}"/>
              </a:ext>
            </a:extLst>
          </p:cNvPr>
          <p:cNvSpPr txBox="1"/>
          <p:nvPr/>
        </p:nvSpPr>
        <p:spPr>
          <a:xfrm>
            <a:off x="5414867" y="2890776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275C5A15-0CB7-4CD0-8BB4-C49ABA7F35B9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916281" y="2535110"/>
            <a:ext cx="514533" cy="1938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0" name="グラフィックス 29">
            <a:extLst>
              <a:ext uri="{FF2B5EF4-FFF2-40B4-BE49-F238E27FC236}">
                <a16:creationId xmlns:a16="http://schemas.microsoft.com/office/drawing/2014/main" id="{FDD5D9F6-32AE-E4A7-527F-8CC50662CAA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143" y="2917380"/>
            <a:ext cx="428228" cy="428228"/>
          </a:xfrm>
          <a:prstGeom prst="rect">
            <a:avLst/>
          </a:prstGeom>
        </p:spPr>
      </p:pic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C8B96218-22B1-9DC4-963B-D66C1C178682}"/>
              </a:ext>
            </a:extLst>
          </p:cNvPr>
          <p:cNvCxnSpPr>
            <a:cxnSpLocks/>
          </p:cNvCxnSpPr>
          <p:nvPr/>
        </p:nvCxnSpPr>
        <p:spPr>
          <a:xfrm>
            <a:off x="7356239" y="3358035"/>
            <a:ext cx="347217" cy="1139257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A5F96C6-5ADC-3A75-295A-49976EB30A3A}"/>
              </a:ext>
            </a:extLst>
          </p:cNvPr>
          <p:cNvSpPr txBox="1"/>
          <p:nvPr/>
        </p:nvSpPr>
        <p:spPr>
          <a:xfrm>
            <a:off x="7266477" y="1036051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LB</a:t>
            </a:r>
            <a:r>
              <a:rPr lang="en-US" altLang="ja-JP" sz="1200" b="1" dirty="0">
                <a:solidFill>
                  <a:srgbClr val="FF0000"/>
                </a:solidFill>
              </a:rPr>
              <a:t> </a:t>
            </a:r>
            <a:r>
              <a:rPr lang="ja-JP" altLang="en-US" sz="1200" b="1">
                <a:solidFill>
                  <a:srgbClr val="FF0000"/>
                </a:solidFill>
              </a:rPr>
              <a:t>と</a:t>
            </a:r>
            <a:r>
              <a:rPr lang="en-US" altLang="ja-JP" sz="1200" b="1" dirty="0">
                <a:solidFill>
                  <a:srgbClr val="FF0000"/>
                </a:solidFill>
              </a:rPr>
              <a:t>Client</a:t>
            </a:r>
            <a:r>
              <a:rPr lang="ja-JP" altLang="en-US" sz="1200" b="1">
                <a:solidFill>
                  <a:srgbClr val="FF0000"/>
                </a:solidFill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</a:rPr>
              <a:t>VM</a:t>
            </a:r>
            <a:r>
              <a:rPr lang="ja-JP" altLang="en-US" sz="1200" b="1">
                <a:solidFill>
                  <a:srgbClr val="FF0000"/>
                </a:solidFill>
              </a:rPr>
              <a:t> を許可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BC0D5472-99EC-3023-90C2-3EDE61A23D58}"/>
              </a:ext>
            </a:extLst>
          </p:cNvPr>
          <p:cNvSpPr/>
          <p:nvPr/>
        </p:nvSpPr>
        <p:spPr>
          <a:xfrm>
            <a:off x="5511581" y="4758338"/>
            <a:ext cx="7736387" cy="3131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F7BB2396-3A0B-827F-F940-6FFB6BCF49B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0" y="4565489"/>
            <a:ext cx="5341569" cy="18425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94427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2BF6E92F-1223-D4D2-D48F-5C0F10BAF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0394" y="4910101"/>
            <a:ext cx="7809509" cy="13184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DB80736-7F8F-DB23-28D2-44C7723AE753}"/>
              </a:ext>
            </a:extLst>
          </p:cNvPr>
          <p:cNvSpPr/>
          <p:nvPr/>
        </p:nvSpPr>
        <p:spPr>
          <a:xfrm>
            <a:off x="1781628" y="424575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920E507-6FF2-82F0-A07B-691693C1FAA8}"/>
              </a:ext>
            </a:extLst>
          </p:cNvPr>
          <p:cNvSpPr/>
          <p:nvPr/>
        </p:nvSpPr>
        <p:spPr>
          <a:xfrm>
            <a:off x="2140857" y="816460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E723BD7D-F351-EE53-E019-DA7C08C12CE1}"/>
              </a:ext>
            </a:extLst>
          </p:cNvPr>
          <p:cNvSpPr/>
          <p:nvPr/>
        </p:nvSpPr>
        <p:spPr>
          <a:xfrm>
            <a:off x="22932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C0489C7-A614-2F09-AA13-C8F825F57A82}"/>
              </a:ext>
            </a:extLst>
          </p:cNvPr>
          <p:cNvSpPr/>
          <p:nvPr/>
        </p:nvSpPr>
        <p:spPr>
          <a:xfrm>
            <a:off x="4807857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A5FE71A1-CDBC-2D2A-390B-702D20577E9F}"/>
              </a:ext>
            </a:extLst>
          </p:cNvPr>
          <p:cNvSpPr/>
          <p:nvPr/>
        </p:nvSpPr>
        <p:spPr>
          <a:xfrm>
            <a:off x="7322458" y="1513147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AE95CF5D-0677-F53D-2EBB-6AAEB109F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244850" y="823911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42292366-B19E-AF3E-C613-88599A5A4A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236165" y="2145812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DEE8CD2-349B-4E03-2D0D-1632546F9A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5366" y="1884554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DE932036-B4C6-58CE-9F9C-4D8D4F8938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269516" y="2526163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D461AED4-1CDF-5F3F-990C-1BD8F289B6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33143" y="2145812"/>
            <a:ext cx="389298" cy="38929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51D4726-2FD1-5375-1C9D-863AFB47B4B7}"/>
              </a:ext>
            </a:extLst>
          </p:cNvPr>
          <p:cNvCxnSpPr/>
          <p:nvPr/>
        </p:nvCxnSpPr>
        <p:spPr>
          <a:xfrm>
            <a:off x="3758804" y="2318689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3D3AC90-4560-1432-7DFE-A23EBA498B6C}"/>
              </a:ext>
            </a:extLst>
          </p:cNvPr>
          <p:cNvCxnSpPr>
            <a:cxnSpLocks/>
          </p:cNvCxnSpPr>
          <p:nvPr/>
        </p:nvCxnSpPr>
        <p:spPr>
          <a:xfrm flipV="1">
            <a:off x="6240747" y="2035659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FB8DC7B-10E2-9001-0ABA-B8279A184A13}"/>
              </a:ext>
            </a:extLst>
          </p:cNvPr>
          <p:cNvCxnSpPr>
            <a:cxnSpLocks/>
          </p:cNvCxnSpPr>
          <p:nvPr/>
        </p:nvCxnSpPr>
        <p:spPr>
          <a:xfrm>
            <a:off x="6251631" y="2438432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C10473A-6342-E278-6232-73111E2E851D}"/>
              </a:ext>
            </a:extLst>
          </p:cNvPr>
          <p:cNvSpPr txBox="1"/>
          <p:nvPr/>
        </p:nvSpPr>
        <p:spPr>
          <a:xfrm>
            <a:off x="5054450" y="2641696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BE76AE3-44B2-B5F0-C3B8-E260B9B2B47F}"/>
              </a:ext>
            </a:extLst>
          </p:cNvPr>
          <p:cNvSpPr txBox="1"/>
          <p:nvPr/>
        </p:nvSpPr>
        <p:spPr>
          <a:xfrm>
            <a:off x="2622054" y="88006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14F14D3-89E9-7603-DBE4-7F49EEB01AC1}"/>
              </a:ext>
            </a:extLst>
          </p:cNvPr>
          <p:cNvSpPr txBox="1"/>
          <p:nvPr/>
        </p:nvSpPr>
        <p:spPr>
          <a:xfrm>
            <a:off x="2293257" y="1552480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D5E68A3C-6A81-E9D2-79B0-78C98344373A}"/>
              </a:ext>
            </a:extLst>
          </p:cNvPr>
          <p:cNvSpPr txBox="1"/>
          <p:nvPr/>
        </p:nvSpPr>
        <p:spPr>
          <a:xfrm>
            <a:off x="5302117" y="153070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F0705E6-D815-BEC3-B536-35CA532C6807}"/>
              </a:ext>
            </a:extLst>
          </p:cNvPr>
          <p:cNvSpPr txBox="1"/>
          <p:nvPr/>
        </p:nvSpPr>
        <p:spPr>
          <a:xfrm>
            <a:off x="7803425" y="1516162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DF9C211-4C01-3F03-7A36-65BE349C0958}"/>
              </a:ext>
            </a:extLst>
          </p:cNvPr>
          <p:cNvSpPr txBox="1"/>
          <p:nvPr/>
        </p:nvSpPr>
        <p:spPr>
          <a:xfrm>
            <a:off x="8710353" y="1962475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143605A-D5C7-820F-CF7A-A41C26BD536E}"/>
              </a:ext>
            </a:extLst>
          </p:cNvPr>
          <p:cNvSpPr txBox="1"/>
          <p:nvPr/>
        </p:nvSpPr>
        <p:spPr>
          <a:xfrm>
            <a:off x="8749510" y="258231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39A5030-D616-1F02-2DE8-114E5D6AC70D}"/>
              </a:ext>
            </a:extLst>
          </p:cNvPr>
          <p:cNvSpPr txBox="1"/>
          <p:nvPr/>
        </p:nvSpPr>
        <p:spPr>
          <a:xfrm>
            <a:off x="7356239" y="1882613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D9EAC77-29E2-9E33-6745-EEA2752B8975}"/>
              </a:ext>
            </a:extLst>
          </p:cNvPr>
          <p:cNvSpPr txBox="1"/>
          <p:nvPr/>
        </p:nvSpPr>
        <p:spPr>
          <a:xfrm>
            <a:off x="7376883" y="236164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EC37551-9AFE-2FFF-E39C-0EAB551C456E}"/>
              </a:ext>
            </a:extLst>
          </p:cNvPr>
          <p:cNvSpPr txBox="1"/>
          <p:nvPr/>
        </p:nvSpPr>
        <p:spPr>
          <a:xfrm>
            <a:off x="5184584" y="20454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BCAE0C5-AD8E-03FB-69BE-AC20F89AE0D9}"/>
              </a:ext>
            </a:extLst>
          </p:cNvPr>
          <p:cNvSpPr txBox="1"/>
          <p:nvPr/>
        </p:nvSpPr>
        <p:spPr>
          <a:xfrm>
            <a:off x="5414867" y="2890776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1853BCE-6877-0778-001F-BAAC1D5543C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2916281" y="2535110"/>
            <a:ext cx="514533" cy="193895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8" name="グラフィックス 27">
            <a:extLst>
              <a:ext uri="{FF2B5EF4-FFF2-40B4-BE49-F238E27FC236}">
                <a16:creationId xmlns:a16="http://schemas.microsoft.com/office/drawing/2014/main" id="{BEE3ECBE-D783-EFB6-5BC9-04001713D86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206143" y="2917380"/>
            <a:ext cx="428228" cy="428228"/>
          </a:xfrm>
          <a:prstGeom prst="rect">
            <a:avLst/>
          </a:prstGeom>
        </p:spPr>
      </p:pic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C62E94AC-7289-247D-2614-3CCCC4B8C83A}"/>
              </a:ext>
            </a:extLst>
          </p:cNvPr>
          <p:cNvCxnSpPr>
            <a:cxnSpLocks/>
          </p:cNvCxnSpPr>
          <p:nvPr/>
        </p:nvCxnSpPr>
        <p:spPr>
          <a:xfrm flipH="1">
            <a:off x="4807857" y="3358299"/>
            <a:ext cx="106533" cy="1551802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EEF5A98-7E58-45A2-DBC0-040A1BC7E143}"/>
              </a:ext>
            </a:extLst>
          </p:cNvPr>
          <p:cNvSpPr txBox="1"/>
          <p:nvPr/>
        </p:nvSpPr>
        <p:spPr>
          <a:xfrm>
            <a:off x="7444133" y="1124874"/>
            <a:ext cx="18277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LB</a:t>
            </a:r>
            <a:r>
              <a:rPr lang="en-US" altLang="ja-JP" sz="1200" b="1" dirty="0">
                <a:solidFill>
                  <a:srgbClr val="FF0000"/>
                </a:solidFill>
              </a:rPr>
              <a:t> </a:t>
            </a:r>
            <a:r>
              <a:rPr lang="ja-JP" altLang="en-US" sz="1200" b="1">
                <a:solidFill>
                  <a:srgbClr val="FF0000"/>
                </a:solidFill>
              </a:rPr>
              <a:t>と</a:t>
            </a:r>
            <a:r>
              <a:rPr lang="en-US" altLang="ja-JP" sz="1200" b="1" dirty="0">
                <a:solidFill>
                  <a:srgbClr val="FF0000"/>
                </a:solidFill>
              </a:rPr>
              <a:t>Client</a:t>
            </a:r>
            <a:r>
              <a:rPr lang="ja-JP" altLang="en-US" sz="1200" b="1">
                <a:solidFill>
                  <a:srgbClr val="FF0000"/>
                </a:solidFill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</a:rPr>
              <a:t>VM</a:t>
            </a:r>
            <a:r>
              <a:rPr lang="ja-JP" altLang="en-US" sz="1200" b="1">
                <a:solidFill>
                  <a:srgbClr val="FF0000"/>
                </a:solidFill>
              </a:rPr>
              <a:t> を許可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347041BC-29A6-4015-E6C7-77C09945C9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700276" y="2909195"/>
            <a:ext cx="428228" cy="428228"/>
          </a:xfrm>
          <a:prstGeom prst="rect">
            <a:avLst/>
          </a:prstGeom>
        </p:spPr>
      </p:pic>
      <p:sp>
        <p:nvSpPr>
          <p:cNvPr id="32" name="角丸四角形 31">
            <a:extLst>
              <a:ext uri="{FF2B5EF4-FFF2-40B4-BE49-F238E27FC236}">
                <a16:creationId xmlns:a16="http://schemas.microsoft.com/office/drawing/2014/main" id="{7B5FEA29-7362-C707-6EFC-1A2749684998}"/>
              </a:ext>
            </a:extLst>
          </p:cNvPr>
          <p:cNvSpPr/>
          <p:nvPr/>
        </p:nvSpPr>
        <p:spPr>
          <a:xfrm>
            <a:off x="4494718" y="5170714"/>
            <a:ext cx="7736387" cy="313155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1AA4422-9584-91D5-7304-112D53443ED8}"/>
              </a:ext>
            </a:extLst>
          </p:cNvPr>
          <p:cNvCxnSpPr>
            <a:cxnSpLocks/>
          </p:cNvCxnSpPr>
          <p:nvPr/>
        </p:nvCxnSpPr>
        <p:spPr>
          <a:xfrm>
            <a:off x="7409505" y="3320177"/>
            <a:ext cx="224866" cy="814023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6B268FB-CE50-A199-7437-356375ABC2D4}"/>
              </a:ext>
            </a:extLst>
          </p:cNvPr>
          <p:cNvSpPr txBox="1"/>
          <p:nvPr/>
        </p:nvSpPr>
        <p:spPr>
          <a:xfrm>
            <a:off x="7444133" y="4044895"/>
            <a:ext cx="1511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/>
              <a:t>設定を変更しないため省略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1F168083-E243-77F1-FF98-0F5042F7D872}"/>
              </a:ext>
            </a:extLst>
          </p:cNvPr>
          <p:cNvSpPr txBox="1"/>
          <p:nvPr/>
        </p:nvSpPr>
        <p:spPr>
          <a:xfrm>
            <a:off x="4733332" y="1147123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b="1" dirty="0">
                <a:solidFill>
                  <a:srgbClr val="FF0000"/>
                </a:solidFill>
              </a:rPr>
              <a:t>HTTP</a:t>
            </a:r>
            <a:r>
              <a:rPr lang="ja-JP" altLang="en-US" sz="1200" b="1">
                <a:solidFill>
                  <a:srgbClr val="FF0000"/>
                </a:solidFill>
              </a:rPr>
              <a:t> を拒否</a:t>
            </a:r>
            <a:endParaRPr lang="en-US" altLang="ja-JP" sz="1200" b="1" dirty="0">
              <a:solidFill>
                <a:srgbClr val="FF0000"/>
              </a:solidFill>
            </a:endParaRPr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EA0D9AD7-B0DD-3C46-3562-B5F1CC5EEA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6931"/>
          <a:stretch/>
        </p:blipFill>
        <p:spPr>
          <a:xfrm>
            <a:off x="-685456" y="4382568"/>
            <a:ext cx="5131138" cy="15953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78040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5BC6721-3166-91BE-16FA-57A6E69633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370" y="2262921"/>
            <a:ext cx="5328704" cy="33791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0D268446-A8C5-646C-3476-C4A092325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62921"/>
            <a:ext cx="6664485" cy="33791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3997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C601602-7018-4B1D-EB9A-4FBFD9307607}"/>
              </a:ext>
            </a:extLst>
          </p:cNvPr>
          <p:cNvSpPr/>
          <p:nvPr/>
        </p:nvSpPr>
        <p:spPr>
          <a:xfrm>
            <a:off x="232230" y="174172"/>
            <a:ext cx="11408618" cy="450668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/>
              <a:t>オーバーレイ</a:t>
            </a:r>
          </a:p>
        </p:txBody>
      </p:sp>
      <p:sp>
        <p:nvSpPr>
          <p:cNvPr id="33" name="角丸四角形 32">
            <a:extLst>
              <a:ext uri="{FF2B5EF4-FFF2-40B4-BE49-F238E27FC236}">
                <a16:creationId xmlns:a16="http://schemas.microsoft.com/office/drawing/2014/main" id="{194CAD8A-3EA4-6FDB-1F85-9047D102D4BA}"/>
              </a:ext>
            </a:extLst>
          </p:cNvPr>
          <p:cNvSpPr/>
          <p:nvPr/>
        </p:nvSpPr>
        <p:spPr>
          <a:xfrm>
            <a:off x="686974" y="642531"/>
            <a:ext cx="10714058" cy="914534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03A7600F-E96A-306A-EEF7-C87F8048C6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83040" y="852588"/>
            <a:ext cx="626969" cy="626969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C3B484AF-CD7D-9E12-15B5-82AC124BC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85814" y="852587"/>
            <a:ext cx="626969" cy="626969"/>
          </a:xfrm>
          <a:prstGeom prst="rect">
            <a:avLst/>
          </a:prstGeom>
        </p:spPr>
      </p:pic>
      <p:sp>
        <p:nvSpPr>
          <p:cNvPr id="4" name="角丸四角形吹き出し 3">
            <a:extLst>
              <a:ext uri="{FF2B5EF4-FFF2-40B4-BE49-F238E27FC236}">
                <a16:creationId xmlns:a16="http://schemas.microsoft.com/office/drawing/2014/main" id="{62B1FDD2-2D73-584F-4F24-5E92F4CDB9C3}"/>
              </a:ext>
            </a:extLst>
          </p:cNvPr>
          <p:cNvSpPr/>
          <p:nvPr/>
        </p:nvSpPr>
        <p:spPr>
          <a:xfrm>
            <a:off x="1345812" y="1702571"/>
            <a:ext cx="3429388" cy="2854915"/>
          </a:xfrm>
          <a:prstGeom prst="wedgeRoundRectCallout">
            <a:avLst>
              <a:gd name="adj1" fmla="val -34095"/>
              <a:gd name="adj2" fmla="val -60836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角丸四角形吹き出し 4">
            <a:extLst>
              <a:ext uri="{FF2B5EF4-FFF2-40B4-BE49-F238E27FC236}">
                <a16:creationId xmlns:a16="http://schemas.microsoft.com/office/drawing/2014/main" id="{DA3DB26C-7090-8863-08E0-7DF156FB5C60}"/>
              </a:ext>
            </a:extLst>
          </p:cNvPr>
          <p:cNvSpPr/>
          <p:nvPr/>
        </p:nvSpPr>
        <p:spPr>
          <a:xfrm>
            <a:off x="8095345" y="1702571"/>
            <a:ext cx="3429388" cy="2854915"/>
          </a:xfrm>
          <a:prstGeom prst="wedgeRoundRectCallout">
            <a:avLst>
              <a:gd name="adj1" fmla="val -18013"/>
              <a:gd name="adj2" fmla="val -58803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998FF19B-D2E8-CC2C-CE70-2527FC448E02}"/>
              </a:ext>
            </a:extLst>
          </p:cNvPr>
          <p:cNvSpPr/>
          <p:nvPr/>
        </p:nvSpPr>
        <p:spPr>
          <a:xfrm>
            <a:off x="1977570" y="1901369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Curl</a:t>
            </a:r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EC12192F-F902-4933-3D1B-E4D64A77CA25}"/>
              </a:ext>
            </a:extLst>
          </p:cNvPr>
          <p:cNvSpPr/>
          <p:nvPr/>
        </p:nvSpPr>
        <p:spPr>
          <a:xfrm>
            <a:off x="1977570" y="3534233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OS</a:t>
            </a:r>
            <a:r>
              <a:rPr lang="ja-JP" altLang="en-US"/>
              <a:t> </a:t>
            </a:r>
            <a:r>
              <a:rPr lang="en-US" altLang="ja-JP" dirty="0"/>
              <a:t>Network</a:t>
            </a:r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88C3626-6715-F511-78C4-1E8A3D95EAD9}"/>
              </a:ext>
            </a:extLst>
          </p:cNvPr>
          <p:cNvSpPr txBox="1"/>
          <p:nvPr/>
        </p:nvSpPr>
        <p:spPr>
          <a:xfrm>
            <a:off x="2362809" y="767911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Client</a:t>
            </a:r>
            <a:r>
              <a:rPr lang="ja-JP" altLang="en-US"/>
              <a:t> </a:t>
            </a:r>
            <a:r>
              <a:rPr lang="en-US" altLang="ja-JP" dirty="0"/>
              <a:t>VM</a:t>
            </a:r>
          </a:p>
          <a:p>
            <a:r>
              <a:rPr kumimoji="1" lang="en-US" altLang="ja-JP" dirty="0"/>
              <a:t>192.168.8.4</a:t>
            </a:r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8085ED6-4D7C-DEDD-42EC-00EB82292E9B}"/>
              </a:ext>
            </a:extLst>
          </p:cNvPr>
          <p:cNvSpPr txBox="1"/>
          <p:nvPr/>
        </p:nvSpPr>
        <p:spPr>
          <a:xfrm>
            <a:off x="9368755" y="758325"/>
            <a:ext cx="15167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 VM</a:t>
            </a:r>
          </a:p>
          <a:p>
            <a:r>
              <a:rPr lang="en-US" altLang="ja-JP" dirty="0"/>
              <a:t>192.168.8.36</a:t>
            </a:r>
            <a:endParaRPr kumimoji="1" lang="ja-JP" altLang="en-US"/>
          </a:p>
        </p:txBody>
      </p:sp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8D3B56C9-A08D-2A99-B55E-0BDD9AE974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41043" y="767911"/>
            <a:ext cx="569972" cy="569972"/>
          </a:xfrm>
          <a:prstGeom prst="rect">
            <a:avLst/>
          </a:prstGeom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50DB47A-5E07-FDE0-3268-DCFF31E68EB3}"/>
              </a:ext>
            </a:extLst>
          </p:cNvPr>
          <p:cNvSpPr txBox="1"/>
          <p:nvPr/>
        </p:nvSpPr>
        <p:spPr>
          <a:xfrm>
            <a:off x="5737651" y="767911"/>
            <a:ext cx="17187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Load Balancer</a:t>
            </a:r>
            <a:endParaRPr lang="en-US" altLang="ja-JP" dirty="0"/>
          </a:p>
          <a:p>
            <a:r>
              <a:rPr kumimoji="1" lang="en-US" altLang="ja-JP" dirty="0"/>
              <a:t>192.168.8.52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6F10563-D5DA-5F6D-855E-B4C45EB0F87D}"/>
              </a:ext>
            </a:extLst>
          </p:cNvPr>
          <p:cNvSpPr txBox="1"/>
          <p:nvPr/>
        </p:nvSpPr>
        <p:spPr>
          <a:xfrm>
            <a:off x="6212114" y="351245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52716E91-F2C4-28F1-BA32-2A0DDE6AEA33}"/>
              </a:ext>
            </a:extLst>
          </p:cNvPr>
          <p:cNvCxnSpPr>
            <a:cxnSpLocks/>
          </p:cNvCxnSpPr>
          <p:nvPr/>
        </p:nvCxnSpPr>
        <p:spPr>
          <a:xfrm>
            <a:off x="2275358" y="2332750"/>
            <a:ext cx="0" cy="12055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メモ 11">
            <a:extLst>
              <a:ext uri="{FF2B5EF4-FFF2-40B4-BE49-F238E27FC236}">
                <a16:creationId xmlns:a16="http://schemas.microsoft.com/office/drawing/2014/main" id="{E419F030-2013-0130-0BDB-C60F5C4B86E3}"/>
              </a:ext>
            </a:extLst>
          </p:cNvPr>
          <p:cNvSpPr/>
          <p:nvPr/>
        </p:nvSpPr>
        <p:spPr>
          <a:xfrm>
            <a:off x="2210009" y="2655892"/>
            <a:ext cx="1534009" cy="6463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>
                <a:solidFill>
                  <a:schemeClr val="tx2"/>
                </a:solidFill>
              </a:rPr>
              <a:t>GET / HTTP/1.1</a:t>
            </a:r>
          </a:p>
          <a:p>
            <a:r>
              <a:rPr kumimoji="1" lang="en-US" altLang="ja-JP" sz="1050" dirty="0">
                <a:solidFill>
                  <a:schemeClr val="tx2"/>
                </a:solidFill>
              </a:rPr>
              <a:t>Host:192.168.8.52</a:t>
            </a:r>
            <a:endParaRPr kumimoji="1" lang="ja-JP" altLang="en-US" sz="1050">
              <a:solidFill>
                <a:schemeClr val="tx2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9567419-07CF-4324-5B58-F3DF1F3FAED3}"/>
              </a:ext>
            </a:extLst>
          </p:cNvPr>
          <p:cNvSpPr/>
          <p:nvPr/>
        </p:nvSpPr>
        <p:spPr>
          <a:xfrm>
            <a:off x="232230" y="4845815"/>
            <a:ext cx="11408618" cy="193325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F5EE299-3C40-1DC7-F92E-31CFF55F49D5}"/>
              </a:ext>
            </a:extLst>
          </p:cNvPr>
          <p:cNvSpPr txBox="1"/>
          <p:nvPr/>
        </p:nvSpPr>
        <p:spPr>
          <a:xfrm>
            <a:off x="232230" y="640974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アンダーレイ</a:t>
            </a:r>
            <a:endParaRPr kumimoji="1" lang="ja-JP" altLang="en-US"/>
          </a:p>
        </p:txBody>
      </p:sp>
      <p:sp>
        <p:nvSpPr>
          <p:cNvPr id="23" name="角丸四角形 22">
            <a:extLst>
              <a:ext uri="{FF2B5EF4-FFF2-40B4-BE49-F238E27FC236}">
                <a16:creationId xmlns:a16="http://schemas.microsoft.com/office/drawing/2014/main" id="{9049C279-078A-7374-A253-2F52D77AD5DA}"/>
              </a:ext>
            </a:extLst>
          </p:cNvPr>
          <p:cNvSpPr/>
          <p:nvPr/>
        </p:nvSpPr>
        <p:spPr>
          <a:xfrm>
            <a:off x="8721661" y="1952441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Web</a:t>
            </a:r>
            <a:r>
              <a:rPr lang="ja-JP" altLang="en-US"/>
              <a:t> </a:t>
            </a:r>
            <a:r>
              <a:rPr lang="en-US" altLang="ja-JP" dirty="0"/>
              <a:t>App</a:t>
            </a:r>
            <a:endParaRPr kumimoji="1" lang="ja-JP" altLang="en-US"/>
          </a:p>
        </p:txBody>
      </p:sp>
      <p:sp>
        <p:nvSpPr>
          <p:cNvPr id="24" name="角丸四角形 23">
            <a:extLst>
              <a:ext uri="{FF2B5EF4-FFF2-40B4-BE49-F238E27FC236}">
                <a16:creationId xmlns:a16="http://schemas.microsoft.com/office/drawing/2014/main" id="{0FC6AF77-4ED2-9824-B91A-C77083D33738}"/>
              </a:ext>
            </a:extLst>
          </p:cNvPr>
          <p:cNvSpPr/>
          <p:nvPr/>
        </p:nvSpPr>
        <p:spPr>
          <a:xfrm>
            <a:off x="8721661" y="3585305"/>
            <a:ext cx="2159001" cy="4789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OS</a:t>
            </a:r>
            <a:r>
              <a:rPr lang="ja-JP" altLang="en-US"/>
              <a:t> </a:t>
            </a:r>
            <a:r>
              <a:rPr lang="en-US" altLang="ja-JP" dirty="0"/>
              <a:t>Network</a:t>
            </a:r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C0A0916-D5E4-D477-A053-6D6E40F7B8FC}"/>
              </a:ext>
            </a:extLst>
          </p:cNvPr>
          <p:cNvCxnSpPr>
            <a:cxnSpLocks/>
          </p:cNvCxnSpPr>
          <p:nvPr/>
        </p:nvCxnSpPr>
        <p:spPr>
          <a:xfrm flipV="1">
            <a:off x="9019449" y="2383822"/>
            <a:ext cx="0" cy="1205529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メモ 25">
            <a:extLst>
              <a:ext uri="{FF2B5EF4-FFF2-40B4-BE49-F238E27FC236}">
                <a16:creationId xmlns:a16="http://schemas.microsoft.com/office/drawing/2014/main" id="{42422B87-2078-4498-B2A5-D87C0C29CC43}"/>
              </a:ext>
            </a:extLst>
          </p:cNvPr>
          <p:cNvSpPr/>
          <p:nvPr/>
        </p:nvSpPr>
        <p:spPr>
          <a:xfrm>
            <a:off x="8954100" y="2706964"/>
            <a:ext cx="1534009" cy="646331"/>
          </a:xfrm>
          <a:prstGeom prst="foldedCorner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 dirty="0">
                <a:solidFill>
                  <a:schemeClr val="tx2"/>
                </a:solidFill>
              </a:rPr>
              <a:t>GET / HTTP/1.1</a:t>
            </a:r>
          </a:p>
          <a:p>
            <a:r>
              <a:rPr kumimoji="1" lang="en-US" altLang="ja-JP" sz="1050" dirty="0">
                <a:solidFill>
                  <a:schemeClr val="tx2"/>
                </a:solidFill>
              </a:rPr>
              <a:t>Host:192.168.8.52</a:t>
            </a:r>
            <a:endParaRPr kumimoji="1" lang="ja-JP" altLang="en-US" sz="1050">
              <a:solidFill>
                <a:schemeClr val="tx2"/>
              </a:solidFill>
            </a:endParaRPr>
          </a:p>
        </p:txBody>
      </p: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F55EB226-FD9A-A4A0-7819-4D8938B925D4}"/>
              </a:ext>
            </a:extLst>
          </p:cNvPr>
          <p:cNvCxnSpPr>
            <a:stCxn id="7" idx="2"/>
            <a:endCxn id="24" idx="2"/>
          </p:cNvCxnSpPr>
          <p:nvPr/>
        </p:nvCxnSpPr>
        <p:spPr>
          <a:xfrm rot="16200000" flipH="1">
            <a:off x="6403580" y="666695"/>
            <a:ext cx="51072" cy="6744091"/>
          </a:xfrm>
          <a:prstGeom prst="bentConnector3">
            <a:avLst>
              <a:gd name="adj1" fmla="val 4043176"/>
            </a:avLst>
          </a:prstGeom>
          <a:ln w="28575">
            <a:tailEnd type="arrow" w="lg" len="lg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角丸四角形 18">
            <a:extLst>
              <a:ext uri="{FF2B5EF4-FFF2-40B4-BE49-F238E27FC236}">
                <a16:creationId xmlns:a16="http://schemas.microsoft.com/office/drawing/2014/main" id="{186631C4-8ABE-6155-0EC5-BAD8400DF137}"/>
              </a:ext>
            </a:extLst>
          </p:cNvPr>
          <p:cNvSpPr/>
          <p:nvPr/>
        </p:nvSpPr>
        <p:spPr>
          <a:xfrm>
            <a:off x="1476573" y="5044615"/>
            <a:ext cx="3160993" cy="478972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LB</a:t>
            </a:r>
            <a:r>
              <a:rPr lang="ja-JP" altLang="en-US" sz="1400"/>
              <a:t> フロントエンド </a:t>
            </a:r>
            <a:r>
              <a:rPr lang="en-US" altLang="ja-JP" sz="1400" dirty="0"/>
              <a:t>IP</a:t>
            </a:r>
            <a:r>
              <a:rPr lang="ja-JP" altLang="en-US" sz="1400"/>
              <a:t> 宛てのパケットをカプセル化</a:t>
            </a:r>
            <a:endParaRPr lang="en-US" altLang="ja-JP" sz="1400" dirty="0"/>
          </a:p>
        </p:txBody>
      </p:sp>
      <p:sp>
        <p:nvSpPr>
          <p:cNvPr id="20" name="角丸四角形 19">
            <a:extLst>
              <a:ext uri="{FF2B5EF4-FFF2-40B4-BE49-F238E27FC236}">
                <a16:creationId xmlns:a16="http://schemas.microsoft.com/office/drawing/2014/main" id="{D5E0D4B8-BDA2-262D-FAA8-C24C3B2E55AE}"/>
              </a:ext>
            </a:extLst>
          </p:cNvPr>
          <p:cNvSpPr/>
          <p:nvPr/>
        </p:nvSpPr>
        <p:spPr>
          <a:xfrm>
            <a:off x="1504256" y="5784847"/>
            <a:ext cx="3133310" cy="5268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負荷分散規則に従って </a:t>
            </a:r>
            <a:r>
              <a:rPr kumimoji="1" lang="en-US" altLang="ja-JP" sz="1400" dirty="0"/>
              <a:t>LB</a:t>
            </a:r>
            <a:r>
              <a:rPr lang="ja-JP" altLang="en-US" sz="1400"/>
              <a:t> バックエンドプールの </a:t>
            </a:r>
            <a:r>
              <a:rPr lang="en-US" altLang="ja-JP" sz="1400" dirty="0"/>
              <a:t>VM</a:t>
            </a:r>
            <a:r>
              <a:rPr lang="ja-JP" altLang="en-US" sz="1400"/>
              <a:t> のホストに転送</a:t>
            </a:r>
            <a:endParaRPr kumimoji="1" lang="ja-JP" altLang="en-US" sz="1400"/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314250BB-07B2-7FEE-8DF6-04D443045718}"/>
              </a:ext>
            </a:extLst>
          </p:cNvPr>
          <p:cNvSpPr/>
          <p:nvPr/>
        </p:nvSpPr>
        <p:spPr>
          <a:xfrm>
            <a:off x="8204655" y="5716130"/>
            <a:ext cx="3160993" cy="5268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カプセル化解除</a:t>
            </a:r>
          </a:p>
        </p:txBody>
      </p:sp>
      <p:sp>
        <p:nvSpPr>
          <p:cNvPr id="22" name="角丸四角形 21">
            <a:extLst>
              <a:ext uri="{FF2B5EF4-FFF2-40B4-BE49-F238E27FC236}">
                <a16:creationId xmlns:a16="http://schemas.microsoft.com/office/drawing/2014/main" id="{261C8D1D-EFC1-F3DC-4997-CF1200F38EDB}"/>
              </a:ext>
            </a:extLst>
          </p:cNvPr>
          <p:cNvSpPr/>
          <p:nvPr/>
        </p:nvSpPr>
        <p:spPr>
          <a:xfrm>
            <a:off x="8229543" y="5043754"/>
            <a:ext cx="3160993" cy="52686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/>
              <a:t>右サブネットの</a:t>
            </a:r>
            <a:r>
              <a:rPr kumimoji="1" lang="en-US" altLang="ja-JP" sz="1400" dirty="0"/>
              <a:t>NSG</a:t>
            </a:r>
            <a:r>
              <a:rPr lang="ja-JP" altLang="en-US" sz="1400"/>
              <a:t> の受信規則に従ってフィルター（許可・拒否）</a:t>
            </a:r>
            <a:endParaRPr kumimoji="1" lang="ja-JP" altLang="en-US" sz="140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ABBA8FB-606A-E932-59B3-30CFE9D288CC}"/>
              </a:ext>
            </a:extLst>
          </p:cNvPr>
          <p:cNvSpPr txBox="1"/>
          <p:nvPr/>
        </p:nvSpPr>
        <p:spPr>
          <a:xfrm>
            <a:off x="5244398" y="6070998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</a:t>
            </a:r>
            <a:r>
              <a:rPr lang="ja-JP" altLang="en-US"/>
              <a:t> 基盤内部の通信</a:t>
            </a:r>
            <a:endParaRPr kumimoji="1" lang="ja-JP" altLang="en-US"/>
          </a:p>
        </p:txBody>
      </p:sp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CEB8CF7F-212D-3C96-064A-D0A2CF539A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0968" y="649981"/>
            <a:ext cx="389298" cy="389298"/>
          </a:xfrm>
          <a:prstGeom prst="rect">
            <a:avLst/>
          </a:prstGeom>
        </p:spPr>
      </p:pic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C487DE75-1F2F-EDAD-9A07-C5409F0135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1815" y="1375455"/>
            <a:ext cx="428228" cy="428228"/>
          </a:xfrm>
          <a:prstGeom prst="rect">
            <a:avLst/>
          </a:prstGeom>
        </p:spPr>
      </p:pic>
      <p:pic>
        <p:nvPicPr>
          <p:cNvPr id="31" name="グラフィックス 30">
            <a:extLst>
              <a:ext uri="{FF2B5EF4-FFF2-40B4-BE49-F238E27FC236}">
                <a16:creationId xmlns:a16="http://schemas.microsoft.com/office/drawing/2014/main" id="{B9448A25-39DA-59D5-5BF0-7391C9AAF9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667527" y="1425244"/>
            <a:ext cx="428228" cy="428228"/>
          </a:xfrm>
          <a:prstGeom prst="rect">
            <a:avLst/>
          </a:prstGeom>
        </p:spPr>
      </p:pic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A8B461B-D9C9-CC75-46C2-28B133B84CFD}"/>
              </a:ext>
            </a:extLst>
          </p:cNvPr>
          <p:cNvSpPr txBox="1"/>
          <p:nvPr/>
        </p:nvSpPr>
        <p:spPr>
          <a:xfrm>
            <a:off x="3053063" y="419756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From </a:t>
            </a:r>
            <a:r>
              <a:rPr kumimoji="1" lang="en-US" altLang="ja-JP" sz="1200" dirty="0"/>
              <a:t>192.168.8.4</a:t>
            </a:r>
            <a:endParaRPr kumimoji="1" lang="ja-JP" altLang="en-US" sz="120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9AB80E4A-6309-EC2F-543C-6E9AA522B808}"/>
              </a:ext>
            </a:extLst>
          </p:cNvPr>
          <p:cNvSpPr txBox="1"/>
          <p:nvPr/>
        </p:nvSpPr>
        <p:spPr>
          <a:xfrm>
            <a:off x="9751694" y="4203673"/>
            <a:ext cx="13965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From </a:t>
            </a:r>
            <a:r>
              <a:rPr kumimoji="1" lang="en-US" altLang="ja-JP" sz="1200" dirty="0"/>
              <a:t>192.168.8.4</a:t>
            </a:r>
            <a:endParaRPr kumimoji="1" lang="ja-JP" altLang="en-US" sz="1200"/>
          </a:p>
        </p:txBody>
      </p:sp>
    </p:spTree>
    <p:extLst>
      <p:ext uri="{BB962C8B-B14F-4D97-AF65-F5344CB8AC3E}">
        <p14:creationId xmlns:p14="http://schemas.microsoft.com/office/powerpoint/2010/main" val="2095205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BACB70C6-9967-2C4B-87F0-41A257FFD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8043" y="4017476"/>
            <a:ext cx="6427435" cy="2079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C66A623-2B17-B334-845A-AF8678F9B580}"/>
              </a:ext>
            </a:extLst>
          </p:cNvPr>
          <p:cNvSpPr/>
          <p:nvPr/>
        </p:nvSpPr>
        <p:spPr>
          <a:xfrm>
            <a:off x="1883228" y="326571"/>
            <a:ext cx="8425543" cy="3352800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角丸四角形 3">
            <a:extLst>
              <a:ext uri="{FF2B5EF4-FFF2-40B4-BE49-F238E27FC236}">
                <a16:creationId xmlns:a16="http://schemas.microsoft.com/office/drawing/2014/main" id="{4D18D702-330A-998D-A0D8-DE0EC97E4F5E}"/>
              </a:ext>
            </a:extLst>
          </p:cNvPr>
          <p:cNvSpPr/>
          <p:nvPr/>
        </p:nvSpPr>
        <p:spPr>
          <a:xfrm>
            <a:off x="2242457" y="718456"/>
            <a:ext cx="7630886" cy="2525487"/>
          </a:xfrm>
          <a:prstGeom prst="roundRect">
            <a:avLst>
              <a:gd name="adj" fmla="val 7071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10021-icon-service-Virtual-Machine.svg</a:t>
            </a:r>
            <a:endParaRPr kumimoji="1" lang="ja-JP" altLang="en-US"/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744200E4-AAB7-AFBC-F977-CAA876FB43AC}"/>
              </a:ext>
            </a:extLst>
          </p:cNvPr>
          <p:cNvSpPr/>
          <p:nvPr/>
        </p:nvSpPr>
        <p:spPr>
          <a:xfrm>
            <a:off x="2394857" y="14151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AAF2E2EC-EA91-B16D-8F90-129864E8A66C}"/>
              </a:ext>
            </a:extLst>
          </p:cNvPr>
          <p:cNvSpPr/>
          <p:nvPr/>
        </p:nvSpPr>
        <p:spPr>
          <a:xfrm>
            <a:off x="4909457" y="14151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角丸四角形 6">
            <a:extLst>
              <a:ext uri="{FF2B5EF4-FFF2-40B4-BE49-F238E27FC236}">
                <a16:creationId xmlns:a16="http://schemas.microsoft.com/office/drawing/2014/main" id="{91124CE4-A106-0B93-1DE3-3985B8E49693}"/>
              </a:ext>
            </a:extLst>
          </p:cNvPr>
          <p:cNvSpPr/>
          <p:nvPr/>
        </p:nvSpPr>
        <p:spPr>
          <a:xfrm>
            <a:off x="7424058" y="1415143"/>
            <a:ext cx="2275115" cy="1654628"/>
          </a:xfrm>
          <a:prstGeom prst="roundRect">
            <a:avLst>
              <a:gd name="adj" fmla="val 7071"/>
            </a:avLst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グラフィックス 7">
            <a:extLst>
              <a:ext uri="{FF2B5EF4-FFF2-40B4-BE49-F238E27FC236}">
                <a16:creationId xmlns:a16="http://schemas.microsoft.com/office/drawing/2014/main" id="{8276FDD6-2B82-0F19-3C10-999090E0CB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46450" y="725907"/>
            <a:ext cx="389298" cy="389298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B968F710-A10F-E334-3C02-9581102F51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337765" y="2047808"/>
            <a:ext cx="389298" cy="389298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156B84D6-3682-63F1-29B6-4B6C9382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66966" y="1786550"/>
            <a:ext cx="389298" cy="389298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F5660628-DCB9-762A-7D63-ED15DD6A6C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71116" y="2428159"/>
            <a:ext cx="389298" cy="389298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9F6AA071-3AA9-53FC-48F5-AFC2CAD7C0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34743" y="2047808"/>
            <a:ext cx="389298" cy="389298"/>
          </a:xfrm>
          <a:prstGeom prst="rect">
            <a:avLst/>
          </a:prstGeom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F318320-31FB-E7C6-8762-E280DD5B1A7A}"/>
              </a:ext>
            </a:extLst>
          </p:cNvPr>
          <p:cNvCxnSpPr/>
          <p:nvPr/>
        </p:nvCxnSpPr>
        <p:spPr>
          <a:xfrm>
            <a:off x="3860404" y="2220685"/>
            <a:ext cx="1861213" cy="0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30941086-15DB-A276-7998-67BEC21F777F}"/>
              </a:ext>
            </a:extLst>
          </p:cNvPr>
          <p:cNvCxnSpPr>
            <a:cxnSpLocks/>
          </p:cNvCxnSpPr>
          <p:nvPr/>
        </p:nvCxnSpPr>
        <p:spPr>
          <a:xfrm flipV="1">
            <a:off x="6342347" y="1937655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A56463D7-FF82-ACCE-67E1-71736D35DF10}"/>
              </a:ext>
            </a:extLst>
          </p:cNvPr>
          <p:cNvCxnSpPr>
            <a:cxnSpLocks/>
          </p:cNvCxnSpPr>
          <p:nvPr/>
        </p:nvCxnSpPr>
        <p:spPr>
          <a:xfrm>
            <a:off x="6353231" y="2340428"/>
            <a:ext cx="1909025" cy="250371"/>
          </a:xfrm>
          <a:prstGeom prst="straightConnector1">
            <a:avLst/>
          </a:prstGeom>
          <a:ln w="2222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C0B6417-C3EB-6D2D-ECF5-0424E82BB492}"/>
              </a:ext>
            </a:extLst>
          </p:cNvPr>
          <p:cNvSpPr txBox="1"/>
          <p:nvPr/>
        </p:nvSpPr>
        <p:spPr>
          <a:xfrm>
            <a:off x="5156050" y="2543692"/>
            <a:ext cx="18036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Internal Load Balancer</a:t>
            </a:r>
            <a:endParaRPr kumimoji="1" lang="ja-JP" altLang="en-US" sz="120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E3F99CC-26E0-6CE8-AD7F-EC2E196B16DF}"/>
              </a:ext>
            </a:extLst>
          </p:cNvPr>
          <p:cNvSpPr txBox="1"/>
          <p:nvPr/>
        </p:nvSpPr>
        <p:spPr>
          <a:xfrm>
            <a:off x="2723654" y="78205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192.168.8.0/24</a:t>
            </a:r>
            <a:endParaRPr kumimoji="1" lang="ja-JP" altLang="en-US" sz="120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5EC66D4-C538-3929-6014-EA85984D4931}"/>
              </a:ext>
            </a:extLst>
          </p:cNvPr>
          <p:cNvSpPr txBox="1"/>
          <p:nvPr/>
        </p:nvSpPr>
        <p:spPr>
          <a:xfrm>
            <a:off x="2394857" y="1454476"/>
            <a:ext cx="12282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192.168.8.0/27</a:t>
            </a:r>
            <a:endParaRPr kumimoji="1" lang="ja-JP" altLang="en-US" sz="120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3DD291B-F3EF-6EF5-E217-42F11C7B82DA}"/>
              </a:ext>
            </a:extLst>
          </p:cNvPr>
          <p:cNvSpPr txBox="1"/>
          <p:nvPr/>
        </p:nvSpPr>
        <p:spPr>
          <a:xfrm>
            <a:off x="5403717" y="1432704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192.168.8.48/28</a:t>
            </a:r>
            <a:endParaRPr kumimoji="1" lang="ja-JP" altLang="en-US" sz="120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A430CFD2-E02C-3AC2-DC1C-461D3564EC96}"/>
              </a:ext>
            </a:extLst>
          </p:cNvPr>
          <p:cNvSpPr txBox="1"/>
          <p:nvPr/>
        </p:nvSpPr>
        <p:spPr>
          <a:xfrm>
            <a:off x="7905025" y="1418158"/>
            <a:ext cx="13131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192.168.8.32/29</a:t>
            </a:r>
            <a:endParaRPr kumimoji="1" lang="ja-JP" altLang="en-US" sz="120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5B2ABD5-F5C7-4E29-867D-AF56AED7CB64}"/>
              </a:ext>
            </a:extLst>
          </p:cNvPr>
          <p:cNvSpPr txBox="1"/>
          <p:nvPr/>
        </p:nvSpPr>
        <p:spPr>
          <a:xfrm>
            <a:off x="8811953" y="1864471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web01</a:t>
            </a:r>
            <a:endParaRPr kumimoji="1" lang="ja-JP" altLang="en-US" sz="120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9ADC612-7C2E-4DB1-9993-0838C8E930FD}"/>
              </a:ext>
            </a:extLst>
          </p:cNvPr>
          <p:cNvSpPr txBox="1"/>
          <p:nvPr/>
        </p:nvSpPr>
        <p:spPr>
          <a:xfrm>
            <a:off x="8851110" y="2484308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web02</a:t>
            </a:r>
            <a:endParaRPr kumimoji="1" lang="ja-JP" altLang="en-US" sz="120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B5D9409-D283-FD51-CEB1-224A58C70DD7}"/>
              </a:ext>
            </a:extLst>
          </p:cNvPr>
          <p:cNvSpPr txBox="1"/>
          <p:nvPr/>
        </p:nvSpPr>
        <p:spPr>
          <a:xfrm>
            <a:off x="7457839" y="1784609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58FDB54-661E-ECBE-E48C-DBDB4EEF39AD}"/>
              </a:ext>
            </a:extLst>
          </p:cNvPr>
          <p:cNvSpPr txBox="1"/>
          <p:nvPr/>
        </p:nvSpPr>
        <p:spPr>
          <a:xfrm>
            <a:off x="7478483" y="2263641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:5000</a:t>
            </a:r>
            <a:endParaRPr kumimoji="1" lang="ja-JP" altLang="en-US" sz="120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F234BA13-7C6C-DF17-685A-ECCF45156634}"/>
              </a:ext>
            </a:extLst>
          </p:cNvPr>
          <p:cNvSpPr txBox="1"/>
          <p:nvPr/>
        </p:nvSpPr>
        <p:spPr>
          <a:xfrm>
            <a:off x="5286184" y="1947405"/>
            <a:ext cx="6531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:80</a:t>
            </a:r>
            <a:endParaRPr kumimoji="1" lang="ja-JP" altLang="en-US" sz="120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74F840E-5B86-C60C-074B-C38A9A66C11D}"/>
              </a:ext>
            </a:extLst>
          </p:cNvPr>
          <p:cNvSpPr txBox="1"/>
          <p:nvPr/>
        </p:nvSpPr>
        <p:spPr>
          <a:xfrm>
            <a:off x="5516467" y="2792772"/>
            <a:ext cx="1511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192.168.8.52</a:t>
            </a:r>
            <a:endParaRPr kumimoji="1" lang="ja-JP" altLang="en-US" sz="1200"/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7D67746F-EBF5-456D-E101-EDA50E1DAD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56184" y="2768570"/>
            <a:ext cx="428228" cy="428228"/>
          </a:xfrm>
          <a:prstGeom prst="rect">
            <a:avLst/>
          </a:prstGeom>
        </p:spPr>
      </p:pic>
      <p:pic>
        <p:nvPicPr>
          <p:cNvPr id="31" name="図 30">
            <a:extLst>
              <a:ext uri="{FF2B5EF4-FFF2-40B4-BE49-F238E27FC236}">
                <a16:creationId xmlns:a16="http://schemas.microsoft.com/office/drawing/2014/main" id="{21FD8FC8-48ED-962F-F570-B8136ABFE9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42347" y="4201883"/>
            <a:ext cx="7813227" cy="17794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B3ADD5E3-796F-2C4C-FD34-42CF18404A1A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7570298" y="3196798"/>
            <a:ext cx="385726" cy="112784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35E16645-E74F-BAFF-B829-F2F72A3864F0}"/>
              </a:ext>
            </a:extLst>
          </p:cNvPr>
          <p:cNvCxnSpPr>
            <a:cxnSpLocks/>
          </p:cNvCxnSpPr>
          <p:nvPr/>
        </p:nvCxnSpPr>
        <p:spPr>
          <a:xfrm flipH="1">
            <a:off x="4319786" y="2917723"/>
            <a:ext cx="1083931" cy="1284160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4815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4363</TotalTime>
  <Words>233</Words>
  <Application>Microsoft Macintosh PowerPoint</Application>
  <PresentationFormat>ワイド画面</PresentationFormat>
  <Paragraphs>108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51</cp:revision>
  <dcterms:created xsi:type="dcterms:W3CDTF">2022-07-15T03:09:36Z</dcterms:created>
  <dcterms:modified xsi:type="dcterms:W3CDTF">2022-09-24T05:29:42Z</dcterms:modified>
</cp:coreProperties>
</file>