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58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9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4129B-BAF1-A04A-1C68-8F623721C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278A0E-3607-3A5A-5466-C331A27D7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3396D0-7325-9AD2-FC33-BC46F916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438C-33BF-4107-BDDD-4E9A8B70B7F1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04694-FD91-6434-DE56-BAC5E1FE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09FC70-8B6C-F0FB-9947-810AAD36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3B02-D474-499E-83D7-3DB36C2108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31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9351D-5ADE-89C8-3010-95112668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D498E4-E150-B561-CCDD-D7B257FBC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64B7AF-9BBA-4BCA-6178-50A5A9A6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438C-33BF-4107-BDDD-4E9A8B70B7F1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A5855-3744-0448-6434-C4C3C622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FAA7F1-EBE4-B20F-A3C6-8ECA683A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3B02-D474-499E-83D7-3DB36C2108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18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6BCB6C-699C-8070-F166-12FF31EA9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973182-2024-93E4-18F0-480560C5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F3EEB9-626C-6A77-9126-CE21E441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438C-33BF-4107-BDDD-4E9A8B70B7F1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2C7B19-E8D5-6C8D-973D-DBEB73EE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686C9-B97E-9D2C-5C63-8FADAE96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3B02-D474-499E-83D7-3DB36C2108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5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8616F-E914-93E3-8C70-96CC3106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C5950-C8E7-932B-126F-7C1ABC1B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CC609A-06E5-4CC9-91D8-4ECACCEE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438C-33BF-4107-BDDD-4E9A8B70B7F1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65D8E3-D78A-3883-68F5-330DF83F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D8548-E0F5-211F-D1EB-BF50A64A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3B02-D474-499E-83D7-3DB36C2108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4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22E6EB-FBBA-EBCC-BF71-37E6850A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A57A64-FEEE-9D89-0D61-AE3D2127A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0D0A05-D531-2AC4-F109-923C442A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438C-33BF-4107-BDDD-4E9A8B70B7F1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59B7B-6693-80E3-E40C-A2592FE7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14F00F-429F-8687-6A18-1EA39CE9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3B02-D474-499E-83D7-3DB36C2108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69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80185-F16E-C323-7D59-2A36D3D6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BCE79-AAA7-5FE7-37D4-80BD0DE45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CFAC4D-8D34-1E70-FE7F-07CABF30B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7B55A-64D6-A753-5631-A15B105B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438C-33BF-4107-BDDD-4E9A8B70B7F1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71252D-55BF-6C6A-85AA-6C5E8327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872719-9827-7652-6241-BD5E40D7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3B02-D474-499E-83D7-3DB36C2108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1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6FDAD-CAE9-896A-B58E-46E9C6EB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E35400-7659-B1FD-2BAD-2432DDE8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116569-F2B2-E852-4D11-035DB8D20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E60E68-8F03-D3AA-71B7-F888587A1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D4148E-9BC8-6AB5-49C2-6C8C50C1D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E1F85B-29F9-7A71-C5C9-EB83540D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438C-33BF-4107-BDDD-4E9A8B70B7F1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B5C496-986D-25D5-F990-21060CAC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3647BB-C817-38A6-F81B-7A9EE2C6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3B02-D474-499E-83D7-3DB36C2108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76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8FF81-2C32-710B-0F99-3D36891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9C0E81-BD8B-7B18-6E39-E1C708D4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438C-33BF-4107-BDDD-4E9A8B70B7F1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D1EB4A-5703-52AE-C2A1-6E985F6B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0960C4-0142-DF86-03D2-CE3F2DBA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3B02-D474-499E-83D7-3DB36C2108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7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1B5E75-2C79-B0E7-B4F0-092711CB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438C-33BF-4107-BDDD-4E9A8B70B7F1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9A9D2F-560F-F631-DDA0-20875367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009197-65DE-2F5E-7CCF-2F1E1B09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3B02-D474-499E-83D7-3DB36C2108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36FB-FEF3-BEF5-A1E6-BB902076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67AC0-990E-5244-E501-944A4A664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B7ADC6-D345-24B8-E5B1-991D5FE2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5F4D28-F8C2-722B-749D-16BDB300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438C-33BF-4107-BDDD-4E9A8B70B7F1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BC253B-E86E-863D-5074-ED21DC82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4836C3-27AE-5BAA-2C5B-4980D3EB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3B02-D474-499E-83D7-3DB36C2108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7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754D5-74F9-6CA1-43EA-8F232A47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84DC4D-51AF-1DE0-B57B-C8F6F25AD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02286E-5E62-B604-F5AD-6CD426985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217BD5-D6A6-CB2C-9F96-64A08611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438C-33BF-4107-BDDD-4E9A8B70B7F1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2CAA06-0B1E-A834-2A7F-64D409DA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342201-F96D-3B07-A305-01EB78A5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3B02-D474-499E-83D7-3DB36C2108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D99631-932C-C544-854B-FE36863E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BF4388-6E7D-7292-0EAC-53575469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16A64B-DFAD-2499-7180-14B9E68E1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41438C-33BF-4107-BDDD-4E9A8B70B7F1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C864FA-04F5-EE6E-476D-722D26937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49767C-1241-7C76-21BF-ACA1CEC71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13B02-D474-499E-83D7-3DB36C2108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80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E04E888-19F8-B511-510D-1C2C84F201F5}"/>
              </a:ext>
            </a:extLst>
          </p:cNvPr>
          <p:cNvSpPr/>
          <p:nvPr/>
        </p:nvSpPr>
        <p:spPr>
          <a:xfrm>
            <a:off x="668569" y="886408"/>
            <a:ext cx="9552952" cy="46347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8392519-F1F9-25C0-2DAA-D30F7F159B33}"/>
              </a:ext>
            </a:extLst>
          </p:cNvPr>
          <p:cNvSpPr/>
          <p:nvPr/>
        </p:nvSpPr>
        <p:spPr>
          <a:xfrm>
            <a:off x="2076930" y="1777489"/>
            <a:ext cx="2770769" cy="180582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Hub</a:t>
            </a:r>
            <a:r>
              <a:rPr kumimoji="1" lang="ja-JP" altLang="en-US" dirty="0">
                <a:solidFill>
                  <a:schemeClr val="tx2"/>
                </a:solidFill>
              </a:rPr>
              <a:t> </a:t>
            </a:r>
            <a:r>
              <a:rPr kumimoji="1" lang="en-US" altLang="ja-JP" dirty="0">
                <a:solidFill>
                  <a:schemeClr val="tx2"/>
                </a:solidFill>
              </a:rPr>
              <a:t>VNET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481F03E-35F7-104D-323C-9D6F5AB6B12F}"/>
              </a:ext>
            </a:extLst>
          </p:cNvPr>
          <p:cNvSpPr/>
          <p:nvPr/>
        </p:nvSpPr>
        <p:spPr>
          <a:xfrm>
            <a:off x="6292052" y="2780725"/>
            <a:ext cx="2770769" cy="1493367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Spoke</a:t>
            </a:r>
            <a:r>
              <a:rPr kumimoji="1" lang="ja-JP" altLang="en-US" dirty="0">
                <a:solidFill>
                  <a:schemeClr val="tx2"/>
                </a:solidFill>
              </a:rPr>
              <a:t> </a:t>
            </a:r>
            <a:r>
              <a:rPr kumimoji="1" lang="en-US" altLang="ja-JP" dirty="0">
                <a:solidFill>
                  <a:schemeClr val="tx2"/>
                </a:solidFill>
              </a:rPr>
              <a:t>VNET</a:t>
            </a:r>
            <a:r>
              <a:rPr kumimoji="1" lang="ja-JP" altLang="en-US" dirty="0">
                <a:solidFill>
                  <a:schemeClr val="tx2"/>
                </a:solidFill>
              </a:rPr>
              <a:t> </a:t>
            </a:r>
            <a:r>
              <a:rPr kumimoji="1" lang="en-US" altLang="ja-JP" dirty="0">
                <a:solidFill>
                  <a:schemeClr val="tx2"/>
                </a:solidFill>
              </a:rPr>
              <a:t>2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ECF74A8-695B-DE0F-12C3-5A3540CAB169}"/>
              </a:ext>
            </a:extLst>
          </p:cNvPr>
          <p:cNvSpPr/>
          <p:nvPr/>
        </p:nvSpPr>
        <p:spPr>
          <a:xfrm>
            <a:off x="6292053" y="1030806"/>
            <a:ext cx="2770769" cy="1493367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Spoke</a:t>
            </a:r>
            <a:r>
              <a:rPr kumimoji="1" lang="ja-JP" altLang="en-US" dirty="0">
                <a:solidFill>
                  <a:schemeClr val="tx2"/>
                </a:solidFill>
              </a:rPr>
              <a:t> </a:t>
            </a:r>
            <a:r>
              <a:rPr kumimoji="1" lang="en-US" altLang="ja-JP" dirty="0">
                <a:solidFill>
                  <a:schemeClr val="tx2"/>
                </a:solidFill>
              </a:rPr>
              <a:t>VNET</a:t>
            </a:r>
            <a:r>
              <a:rPr kumimoji="1" lang="ja-JP" altLang="en-US" dirty="0">
                <a:solidFill>
                  <a:schemeClr val="tx2"/>
                </a:solidFill>
              </a:rPr>
              <a:t> </a:t>
            </a:r>
            <a:r>
              <a:rPr kumimoji="1" lang="en-US" altLang="ja-JP" dirty="0">
                <a:solidFill>
                  <a:schemeClr val="tx2"/>
                </a:solidFill>
              </a:rPr>
              <a:t>1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575D53AA-B61A-856E-5AD8-D8C8C3B6007B}"/>
              </a:ext>
            </a:extLst>
          </p:cNvPr>
          <p:cNvSpPr/>
          <p:nvPr/>
        </p:nvSpPr>
        <p:spPr>
          <a:xfrm rot="5400000">
            <a:off x="5337856" y="1200265"/>
            <a:ext cx="407368" cy="1987671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112B7E57-A90E-55C1-C426-CBFF8F88808E}"/>
              </a:ext>
            </a:extLst>
          </p:cNvPr>
          <p:cNvSpPr/>
          <p:nvPr/>
        </p:nvSpPr>
        <p:spPr>
          <a:xfrm rot="5400000">
            <a:off x="5337855" y="2116962"/>
            <a:ext cx="407368" cy="1987671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E327FA4-8C22-B1B1-AB40-C04857064B61}"/>
              </a:ext>
            </a:extLst>
          </p:cNvPr>
          <p:cNvSpPr txBox="1"/>
          <p:nvPr/>
        </p:nvSpPr>
        <p:spPr>
          <a:xfrm>
            <a:off x="5097009" y="203525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Peering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B30EFD-EBC3-C1A4-6F75-3A861116FB03}"/>
              </a:ext>
            </a:extLst>
          </p:cNvPr>
          <p:cNvSpPr txBox="1"/>
          <p:nvPr/>
        </p:nvSpPr>
        <p:spPr>
          <a:xfrm>
            <a:off x="5097008" y="292613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Peering</a:t>
            </a:r>
            <a:endParaRPr kumimoji="1" lang="ja-JP" altLang="en-US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72D18772-5A8D-8DFA-74E1-373C90E1FC76}"/>
              </a:ext>
            </a:extLst>
          </p:cNvPr>
          <p:cNvSpPr/>
          <p:nvPr/>
        </p:nvSpPr>
        <p:spPr>
          <a:xfrm rot="16200000">
            <a:off x="6805510" y="2637162"/>
            <a:ext cx="573668" cy="43238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542247F4-6BC2-8356-049F-B0C1664F0C06}"/>
              </a:ext>
            </a:extLst>
          </p:cNvPr>
          <p:cNvSpPr/>
          <p:nvPr/>
        </p:nvSpPr>
        <p:spPr>
          <a:xfrm rot="16200000">
            <a:off x="3127616" y="3396509"/>
            <a:ext cx="573668" cy="286649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F803F35-23AD-FFFD-FF7A-8CF380A7FB72}"/>
              </a:ext>
            </a:extLst>
          </p:cNvPr>
          <p:cNvSpPr txBox="1"/>
          <p:nvPr/>
        </p:nvSpPr>
        <p:spPr>
          <a:xfrm>
            <a:off x="2806589" y="5173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既存環境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6FC994-B209-F0C8-5ADF-1BE5A12EBA39}"/>
              </a:ext>
            </a:extLst>
          </p:cNvPr>
          <p:cNvSpPr txBox="1"/>
          <p:nvPr/>
        </p:nvSpPr>
        <p:spPr>
          <a:xfrm>
            <a:off x="5596503" y="5117906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ここだけ </a:t>
            </a:r>
            <a:r>
              <a:rPr lang="en-US" altLang="ja-JP" dirty="0"/>
              <a:t>ADE </a:t>
            </a:r>
            <a:r>
              <a:rPr lang="ja-JP" altLang="en-US" dirty="0"/>
              <a:t>で生やしたい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233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C7DB010-E4FD-8A3A-2599-1E28D5FB70AD}"/>
              </a:ext>
            </a:extLst>
          </p:cNvPr>
          <p:cNvSpPr/>
          <p:nvPr/>
        </p:nvSpPr>
        <p:spPr>
          <a:xfrm>
            <a:off x="673163" y="566098"/>
            <a:ext cx="11154301" cy="5607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69498B7-E348-2D47-80E7-FD56A040A977}"/>
              </a:ext>
            </a:extLst>
          </p:cNvPr>
          <p:cNvSpPr/>
          <p:nvPr/>
        </p:nvSpPr>
        <p:spPr>
          <a:xfrm>
            <a:off x="1162529" y="836285"/>
            <a:ext cx="4833913" cy="33956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109593-16E7-549C-D77D-2AF4280109A8}"/>
              </a:ext>
            </a:extLst>
          </p:cNvPr>
          <p:cNvSpPr txBox="1"/>
          <p:nvPr/>
        </p:nvSpPr>
        <p:spPr>
          <a:xfrm>
            <a:off x="1815015" y="990252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hub-spoke-</a:t>
            </a:r>
            <a:r>
              <a:rPr kumimoji="1" lang="en-US" altLang="ja-JP" dirty="0" err="1"/>
              <a:t>rg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96DE2F-CF2A-31D8-F6AD-DF7F0C2CB1F8}"/>
              </a:ext>
            </a:extLst>
          </p:cNvPr>
          <p:cNvSpPr/>
          <p:nvPr/>
        </p:nvSpPr>
        <p:spPr>
          <a:xfrm>
            <a:off x="6608340" y="836285"/>
            <a:ext cx="4833913" cy="33956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A22681-D8FD-EE49-64AC-7760DBA2FE05}"/>
              </a:ext>
            </a:extLst>
          </p:cNvPr>
          <p:cNvSpPr txBox="1"/>
          <p:nvPr/>
        </p:nvSpPr>
        <p:spPr>
          <a:xfrm>
            <a:off x="7233256" y="990252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>
                <a:solidFill>
                  <a:srgbClr val="FF0000"/>
                </a:solidFill>
              </a:rPr>
              <a:t>ProjectName-EnvironmentName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A5B5E51D-5E0E-CC95-A54A-1190F4AC1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2852" y="930334"/>
            <a:ext cx="489169" cy="489169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725999AB-D952-A496-C85E-23A55271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087" y="930334"/>
            <a:ext cx="489169" cy="489169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65929C66-22F9-9CB8-CE92-EA272C33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1860" y="2194905"/>
            <a:ext cx="633889" cy="63388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528F8C-042B-34DE-E591-151F502CF21C}"/>
              </a:ext>
            </a:extLst>
          </p:cNvPr>
          <p:cNvSpPr txBox="1"/>
          <p:nvPr/>
        </p:nvSpPr>
        <p:spPr>
          <a:xfrm>
            <a:off x="2069249" y="195966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hub-</a:t>
            </a:r>
            <a:r>
              <a:rPr kumimoji="1" lang="en-US" altLang="ja-JP" dirty="0" err="1"/>
              <a:t>vnet</a:t>
            </a:r>
            <a:endParaRPr kumimoji="1" lang="ja-JP" altLang="en-US" dirty="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450EA43-8B5A-5EC8-F26C-67D1D9948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1255" y="2729211"/>
            <a:ext cx="633889" cy="63388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5D913A-DC9F-92A1-D216-B5859C775F56}"/>
              </a:ext>
            </a:extLst>
          </p:cNvPr>
          <p:cNvSpPr txBox="1"/>
          <p:nvPr/>
        </p:nvSpPr>
        <p:spPr>
          <a:xfrm>
            <a:off x="9561022" y="329155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spoke-</a:t>
            </a:r>
            <a:r>
              <a:rPr kumimoji="1" lang="en-US" altLang="ja-JP" b="1" dirty="0" err="1">
                <a:solidFill>
                  <a:srgbClr val="FF0000"/>
                </a:solidFill>
              </a:rPr>
              <a:t>vnet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D685F048-3D43-13F9-54CA-4C9F7B712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512" y="3063328"/>
            <a:ext cx="989005" cy="887568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0592845-5B69-64A9-2DE6-EC91758AD500}"/>
              </a:ext>
            </a:extLst>
          </p:cNvPr>
          <p:cNvSpPr txBox="1"/>
          <p:nvPr/>
        </p:nvSpPr>
        <p:spPr>
          <a:xfrm>
            <a:off x="3622512" y="375289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peering1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F289943F-D374-DF23-0D56-AD56340F96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454" t="15129" r="5170" b="9803"/>
          <a:stretch/>
        </p:blipFill>
        <p:spPr>
          <a:xfrm>
            <a:off x="8560444" y="1769065"/>
            <a:ext cx="794931" cy="666272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826E219-17FC-B054-7308-CF12C09282FA}"/>
              </a:ext>
            </a:extLst>
          </p:cNvPr>
          <p:cNvSpPr txBox="1"/>
          <p:nvPr/>
        </p:nvSpPr>
        <p:spPr>
          <a:xfrm>
            <a:off x="8417500" y="1513551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peering2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CC51FAF-2170-11F3-BDD7-24A414A5DE4B}"/>
              </a:ext>
            </a:extLst>
          </p:cNvPr>
          <p:cNvCxnSpPr/>
          <p:nvPr/>
        </p:nvCxnSpPr>
        <p:spPr>
          <a:xfrm>
            <a:off x="9355375" y="2191342"/>
            <a:ext cx="687824" cy="600128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7F34AEF-6BEF-124A-A642-C2124A46DC66}"/>
              </a:ext>
            </a:extLst>
          </p:cNvPr>
          <p:cNvSpPr txBox="1"/>
          <p:nvPr/>
        </p:nvSpPr>
        <p:spPr>
          <a:xfrm>
            <a:off x="9591534" y="210220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parent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F859770-6ED4-8008-C434-9B3682042B48}"/>
              </a:ext>
            </a:extLst>
          </p:cNvPr>
          <p:cNvCxnSpPr>
            <a:cxnSpLocks/>
          </p:cNvCxnSpPr>
          <p:nvPr/>
        </p:nvCxnSpPr>
        <p:spPr>
          <a:xfrm flipH="1" flipV="1">
            <a:off x="2967781" y="2794983"/>
            <a:ext cx="800828" cy="569642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C7F3AB-56CC-AE41-611D-501E2F0FCD04}"/>
              </a:ext>
            </a:extLst>
          </p:cNvPr>
          <p:cNvSpPr txBox="1"/>
          <p:nvPr/>
        </p:nvSpPr>
        <p:spPr>
          <a:xfrm>
            <a:off x="2809351" y="318522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parent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49C8867-21DE-5750-E023-94A97F534823}"/>
              </a:ext>
            </a:extLst>
          </p:cNvPr>
          <p:cNvCxnSpPr>
            <a:cxnSpLocks/>
          </p:cNvCxnSpPr>
          <p:nvPr/>
        </p:nvCxnSpPr>
        <p:spPr>
          <a:xfrm flipV="1">
            <a:off x="4657204" y="3063328"/>
            <a:ext cx="5079839" cy="392128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1FCCAFC-20F0-B7DD-C079-DCC5859B76AE}"/>
              </a:ext>
            </a:extLst>
          </p:cNvPr>
          <p:cNvSpPr txBox="1"/>
          <p:nvPr/>
        </p:nvSpPr>
        <p:spPr>
          <a:xfrm>
            <a:off x="4546011" y="304004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remoteVnet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DA97D18-4357-E84B-38A4-B925A8A56D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36035" y="2119722"/>
            <a:ext cx="5079839" cy="392128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C0AF116-0918-1330-B7BD-C467AFE77010}"/>
              </a:ext>
            </a:extLst>
          </p:cNvPr>
          <p:cNvSpPr txBox="1"/>
          <p:nvPr/>
        </p:nvSpPr>
        <p:spPr>
          <a:xfrm>
            <a:off x="7142691" y="176906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remoteVnet</a:t>
            </a:r>
            <a:endParaRPr kumimoji="1" lang="ja-JP" altLang="en-US" dirty="0"/>
          </a:p>
        </p:txBody>
      </p:sp>
      <p:sp>
        <p:nvSpPr>
          <p:cNvPr id="53" name="四角形: メモ 52">
            <a:extLst>
              <a:ext uri="{FF2B5EF4-FFF2-40B4-BE49-F238E27FC236}">
                <a16:creationId xmlns:a16="http://schemas.microsoft.com/office/drawing/2014/main" id="{2B3562C0-5AE0-0A2E-D6B7-CDF5F2E2F009}"/>
              </a:ext>
            </a:extLst>
          </p:cNvPr>
          <p:cNvSpPr/>
          <p:nvPr/>
        </p:nvSpPr>
        <p:spPr>
          <a:xfrm>
            <a:off x="9016494" y="4744965"/>
            <a:ext cx="1150080" cy="1265754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487739B-F219-9152-F7DF-C15DF6D1B650}"/>
              </a:ext>
            </a:extLst>
          </p:cNvPr>
          <p:cNvSpPr txBox="1"/>
          <p:nvPr/>
        </p:nvSpPr>
        <p:spPr>
          <a:xfrm>
            <a:off x="8975446" y="5135691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main.bicep</a:t>
            </a:r>
            <a:endParaRPr kumimoji="1" lang="ja-JP" altLang="en-US" sz="1600" dirty="0"/>
          </a:p>
        </p:txBody>
      </p:sp>
      <p:sp>
        <p:nvSpPr>
          <p:cNvPr id="55" name="四角形: メモ 54">
            <a:extLst>
              <a:ext uri="{FF2B5EF4-FFF2-40B4-BE49-F238E27FC236}">
                <a16:creationId xmlns:a16="http://schemas.microsoft.com/office/drawing/2014/main" id="{B319AFDB-CF01-8058-FBC0-96F7C3150527}"/>
              </a:ext>
            </a:extLst>
          </p:cNvPr>
          <p:cNvSpPr/>
          <p:nvPr/>
        </p:nvSpPr>
        <p:spPr>
          <a:xfrm>
            <a:off x="3684912" y="4740289"/>
            <a:ext cx="1150080" cy="1265754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8136020-DC8E-7161-64A9-F738F912569F}"/>
              </a:ext>
            </a:extLst>
          </p:cNvPr>
          <p:cNvSpPr txBox="1"/>
          <p:nvPr/>
        </p:nvSpPr>
        <p:spPr>
          <a:xfrm>
            <a:off x="3641700" y="5062090"/>
            <a:ext cx="1247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/>
              <a:t>hubpeering</a:t>
            </a:r>
            <a:br>
              <a:rPr kumimoji="1" lang="en-US" altLang="ja-JP" sz="1600" dirty="0"/>
            </a:br>
            <a:r>
              <a:rPr kumimoji="1" lang="en-US" altLang="ja-JP" sz="1600" dirty="0"/>
              <a:t>.bicep</a:t>
            </a:r>
            <a:endParaRPr kumimoji="1" lang="ja-JP" altLang="en-US" sz="1600" dirty="0"/>
          </a:p>
        </p:txBody>
      </p:sp>
      <p:sp>
        <p:nvSpPr>
          <p:cNvPr id="57" name="左中かっこ 56">
            <a:extLst>
              <a:ext uri="{FF2B5EF4-FFF2-40B4-BE49-F238E27FC236}">
                <a16:creationId xmlns:a16="http://schemas.microsoft.com/office/drawing/2014/main" id="{BBAA7939-16CE-1BA2-588F-B442C0D07DC8}"/>
              </a:ext>
            </a:extLst>
          </p:cNvPr>
          <p:cNvSpPr/>
          <p:nvPr/>
        </p:nvSpPr>
        <p:spPr>
          <a:xfrm rot="16200000">
            <a:off x="4091014" y="3482948"/>
            <a:ext cx="356203" cy="195785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B6EE6878-0DFB-EDAF-0066-514CBD4A4322}"/>
              </a:ext>
            </a:extLst>
          </p:cNvPr>
          <p:cNvSpPr/>
          <p:nvPr/>
        </p:nvSpPr>
        <p:spPr>
          <a:xfrm rot="16200000">
            <a:off x="9403499" y="3005322"/>
            <a:ext cx="356203" cy="29826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F0583A0-67AD-98E7-3F29-CAE2EBC2F9B7}"/>
              </a:ext>
            </a:extLst>
          </p:cNvPr>
          <p:cNvCxnSpPr>
            <a:cxnSpLocks/>
          </p:cNvCxnSpPr>
          <p:nvPr/>
        </p:nvCxnSpPr>
        <p:spPr>
          <a:xfrm flipH="1" flipV="1">
            <a:off x="4993368" y="5466281"/>
            <a:ext cx="3880778" cy="1950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D344F7B-51BD-BB1E-379E-F7E8BA190DB2}"/>
              </a:ext>
            </a:extLst>
          </p:cNvPr>
          <p:cNvSpPr txBox="1"/>
          <p:nvPr/>
        </p:nvSpPr>
        <p:spPr>
          <a:xfrm>
            <a:off x="7707408" y="5104867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module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958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F2F37D-CF5C-2D51-E555-D5C9D910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129231"/>
            <a:ext cx="10076033" cy="4599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74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A7674FA-F254-08A1-D2FB-C0F00EC83BAF}"/>
              </a:ext>
            </a:extLst>
          </p:cNvPr>
          <p:cNvSpPr/>
          <p:nvPr/>
        </p:nvSpPr>
        <p:spPr>
          <a:xfrm>
            <a:off x="292395" y="1281007"/>
            <a:ext cx="11607210" cy="46343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4943558-52F8-2C90-7951-2B2BEB4B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7" y="1610817"/>
            <a:ext cx="11333446" cy="3871296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C7CE1D5-9FA0-6B00-8C40-3E9DFC18C539}"/>
              </a:ext>
            </a:extLst>
          </p:cNvPr>
          <p:cNvSpPr/>
          <p:nvPr/>
        </p:nvSpPr>
        <p:spPr>
          <a:xfrm>
            <a:off x="1587949" y="4941958"/>
            <a:ext cx="2485599" cy="612648"/>
          </a:xfrm>
          <a:prstGeom prst="wedgeRectCallout">
            <a:avLst>
              <a:gd name="adj1" fmla="val -42811"/>
              <a:gd name="adj2" fmla="val -747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既定値はこちら</a:t>
            </a:r>
            <a:endParaRPr kumimoji="1" lang="ja-JP" altLang="en-US" sz="1400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82A50F3-E0B7-41DB-29BD-F4D8A8272B61}"/>
              </a:ext>
            </a:extLst>
          </p:cNvPr>
          <p:cNvSpPr/>
          <p:nvPr/>
        </p:nvSpPr>
        <p:spPr>
          <a:xfrm>
            <a:off x="8202385" y="4941958"/>
            <a:ext cx="3291935" cy="612648"/>
          </a:xfrm>
          <a:prstGeom prst="wedgeRectCallout">
            <a:avLst>
              <a:gd name="adj1" fmla="val -69789"/>
              <a:gd name="adj2" fmla="val 66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必要なロールを付与した</a:t>
            </a:r>
            <a:br>
              <a:rPr lang="en-US" altLang="ja-JP" sz="1400" dirty="0"/>
            </a:br>
            <a:r>
              <a:rPr lang="ja-JP" altLang="en-US" sz="1400" dirty="0"/>
              <a:t>ユーザー割り当て </a:t>
            </a:r>
            <a:r>
              <a:rPr lang="en-US" altLang="ja-JP" sz="1400" dirty="0" err="1"/>
              <a:t>ManagedID</a:t>
            </a:r>
            <a:r>
              <a:rPr lang="ja-JP" altLang="en-US" sz="1400" dirty="0"/>
              <a:t> を指定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759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4713E7-DB6F-F011-8086-73B299420C73}"/>
              </a:ext>
            </a:extLst>
          </p:cNvPr>
          <p:cNvSpPr/>
          <p:nvPr/>
        </p:nvSpPr>
        <p:spPr>
          <a:xfrm>
            <a:off x="292395" y="511767"/>
            <a:ext cx="11607210" cy="5607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1E5CBD9-9A89-394F-74CB-5465E27F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65" y="747447"/>
            <a:ext cx="4281227" cy="515251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B63FAC3-BD01-7172-CFA0-93E3EDAD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86" y="748244"/>
            <a:ext cx="5181979" cy="51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5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375A9280-DB89-BD10-9EE8-B8B2A79C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8" y="1499037"/>
            <a:ext cx="6882066" cy="368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3E1D549-5AFA-5A0C-EC6A-61615BF5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366" y="1354971"/>
            <a:ext cx="4449698" cy="2908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F34A90C-A1E9-E6FD-AA50-0345EAEAADCB}"/>
              </a:ext>
            </a:extLst>
          </p:cNvPr>
          <p:cNvCxnSpPr>
            <a:cxnSpLocks/>
          </p:cNvCxnSpPr>
          <p:nvPr/>
        </p:nvCxnSpPr>
        <p:spPr>
          <a:xfrm flipV="1">
            <a:off x="6096000" y="4006818"/>
            <a:ext cx="1173250" cy="74722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7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F1DA95-8DAF-0580-6592-A5EA433CF8FF}"/>
              </a:ext>
            </a:extLst>
          </p:cNvPr>
          <p:cNvSpPr/>
          <p:nvPr/>
        </p:nvSpPr>
        <p:spPr>
          <a:xfrm>
            <a:off x="504170" y="566098"/>
            <a:ext cx="11492287" cy="5607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EDAC63C-C563-216A-081D-E86730C9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83" y="837150"/>
            <a:ext cx="10071465" cy="501744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1C9C151-363E-4E74-7738-8F70D06B4E71}"/>
              </a:ext>
            </a:extLst>
          </p:cNvPr>
          <p:cNvSpPr/>
          <p:nvPr/>
        </p:nvSpPr>
        <p:spPr>
          <a:xfrm>
            <a:off x="790336" y="1369828"/>
            <a:ext cx="9607262" cy="441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7C7FE3F-39C4-48D4-F5EA-67B93B4A64E9}"/>
              </a:ext>
            </a:extLst>
          </p:cNvPr>
          <p:cNvSpPr/>
          <p:nvPr/>
        </p:nvSpPr>
        <p:spPr>
          <a:xfrm>
            <a:off x="777317" y="5381081"/>
            <a:ext cx="9607262" cy="441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E64EFB8-616F-D057-313B-530647DEF6EA}"/>
              </a:ext>
            </a:extLst>
          </p:cNvPr>
          <p:cNvSpPr/>
          <p:nvPr/>
        </p:nvSpPr>
        <p:spPr>
          <a:xfrm>
            <a:off x="9918257" y="1198527"/>
            <a:ext cx="1795182" cy="612648"/>
          </a:xfrm>
          <a:prstGeom prst="wedgeRectCallout">
            <a:avLst>
              <a:gd name="adj1" fmla="val -68125"/>
              <a:gd name="adj2" fmla="val 84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Managed ID </a:t>
            </a:r>
            <a:r>
              <a:rPr lang="ja-JP" altLang="en-US" sz="1400" dirty="0"/>
              <a:t>への</a:t>
            </a:r>
            <a:br>
              <a:rPr lang="en-US" altLang="ja-JP" sz="1400" dirty="0"/>
            </a:br>
            <a:r>
              <a:rPr lang="ja-JP" altLang="en-US" sz="1400" dirty="0"/>
              <a:t>アクセス権付与</a:t>
            </a:r>
            <a:endParaRPr kumimoji="1" lang="ja-JP" altLang="en-US" sz="1400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FD449E89-5755-63DE-430D-EA7BAF1341EB}"/>
              </a:ext>
            </a:extLst>
          </p:cNvPr>
          <p:cNvSpPr/>
          <p:nvPr/>
        </p:nvSpPr>
        <p:spPr>
          <a:xfrm>
            <a:off x="9918257" y="5295430"/>
            <a:ext cx="1795182" cy="612648"/>
          </a:xfrm>
          <a:prstGeom prst="wedgeRectCallout">
            <a:avLst>
              <a:gd name="adj1" fmla="val -68125"/>
              <a:gd name="adj2" fmla="val 84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Managed ID</a:t>
            </a:r>
            <a:r>
              <a:rPr lang="ja-JP" altLang="en-US" sz="1400" dirty="0"/>
              <a:t> から</a:t>
            </a:r>
            <a:br>
              <a:rPr lang="en-US" altLang="ja-JP" sz="1400" dirty="0"/>
            </a:br>
            <a:r>
              <a:rPr lang="ja-JP" altLang="en-US" sz="1400" dirty="0"/>
              <a:t>アクセス権剥奪</a:t>
            </a:r>
            <a:endParaRPr kumimoji="1" lang="ja-JP" altLang="en-US" sz="1400" dirty="0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0D994901-2377-2AC3-405E-9BF3A4395162}"/>
              </a:ext>
            </a:extLst>
          </p:cNvPr>
          <p:cNvSpPr/>
          <p:nvPr/>
        </p:nvSpPr>
        <p:spPr>
          <a:xfrm>
            <a:off x="9955783" y="3289804"/>
            <a:ext cx="1795182" cy="612648"/>
          </a:xfrm>
          <a:prstGeom prst="wedgeRectCallout">
            <a:avLst>
              <a:gd name="adj1" fmla="val -68125"/>
              <a:gd name="adj2" fmla="val 84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Managed ID</a:t>
            </a:r>
            <a:r>
              <a:rPr lang="ja-JP" altLang="en-US" sz="1400" dirty="0"/>
              <a:t> による</a:t>
            </a:r>
            <a:br>
              <a:rPr lang="en-US" altLang="ja-JP" sz="1400" dirty="0"/>
            </a:br>
            <a:r>
              <a:rPr lang="ja-JP" altLang="en-US" sz="1400" dirty="0"/>
              <a:t>デプロイメント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824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546191-97F6-4CED-9529-2C95E31A2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28" y="546599"/>
            <a:ext cx="8327300" cy="3736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26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69</Words>
  <Application>Microsoft Office PowerPoint</Application>
  <PresentationFormat>ワイド画面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Inaba</dc:creator>
  <cp:lastModifiedBy>Ayumu Inaba</cp:lastModifiedBy>
  <cp:revision>9</cp:revision>
  <dcterms:created xsi:type="dcterms:W3CDTF">2024-06-06T09:52:50Z</dcterms:created>
  <dcterms:modified xsi:type="dcterms:W3CDTF">2024-06-06T12:21:25Z</dcterms:modified>
</cp:coreProperties>
</file>