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8" r:id="rId3"/>
    <p:sldId id="299" r:id="rId4"/>
    <p:sldId id="300" r:id="rId5"/>
    <p:sldId id="301" r:id="rId6"/>
    <p:sldId id="302" r:id="rId7"/>
    <p:sldId id="286" r:id="rId8"/>
    <p:sldId id="306" r:id="rId9"/>
    <p:sldId id="307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4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5095F-E0CA-4916-94B4-4C630CAA3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9DD61080-1936-41EE-947A-4A7B0A9A6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040CBD-564F-4CBF-AD9B-C5AB8071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3F80-CA06-438E-8704-639E75F03498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3E6763-A41A-4BF0-ADB0-6303CB63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CB17E6-5207-4B7A-B578-B17BDF73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727B-3B99-406A-BF53-8D91BE1ED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9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4D48C8-0781-46F3-ABE3-5FB34C7E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E60326-C9A4-4E57-A3CB-7475877F6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A1AE2E-9B73-4D3A-806C-17B36B12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3F80-CA06-438E-8704-639E75F03498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E74A6B-3739-4ABA-A25C-677763EA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1597C6-48C4-44AA-863C-D92262044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727B-3B99-406A-BF53-8D91BE1ED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6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04D8700-E49C-4CF3-B5E0-70359F3E3F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245BC3-0953-4421-A2C8-1E0B8A4DF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3DFCEE-5793-4F1F-97C9-1ED2C762C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3F80-CA06-438E-8704-639E75F03498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80A4BD-CC99-47D8-AF4C-26AE58B2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CC235A-B035-48BC-94C3-1EB89F4F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727B-3B99-406A-BF53-8D91BE1ED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156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C52B70-C4E4-4F71-8F4B-6631B3FB6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14A6B9-BE29-45D5-B5B9-C3FBFA292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35FBF4-2C4C-49ED-BF1D-C3D3C6C5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3F80-CA06-438E-8704-639E75F03498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62FFC8-4DD5-414B-A4ED-8B15ED95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5A30DE-94DE-468E-8318-DBD3F349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727B-3B99-406A-BF53-8D91BE1ED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14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4F3BA4-BA7B-469C-919B-B55FFD1CB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6E19EC-683E-48AE-B3A0-770F7AF2E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3AFB7A-1935-44C1-956B-5BDE8EF7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3F80-CA06-438E-8704-639E75F03498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01187A-D8BB-4862-83D5-1CF37077C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8FB475-F17B-41C6-B89D-D2FC75CA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727B-3B99-406A-BF53-8D91BE1ED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53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A40E5D-61B0-4B37-B40D-8386E783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634FCA-A576-40DC-99D5-4AB0867FB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77EB5A1-A196-45FB-A759-3B68DE788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EB5DAF-2DAC-4A60-8399-8E70A9BA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3F80-CA06-438E-8704-639E75F03498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60D3D6-4C94-4D05-8DCE-FE3FA315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E649C1-26B9-4D35-BC14-E5A591E6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727B-3B99-406A-BF53-8D91BE1ED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1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8B96B3-ECF4-4D80-BCAA-875F49E72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E12F71-3803-4202-BDC3-4CB6DD869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086C0C-F45A-4B1E-B967-C512C1CB2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7676A26-DF0D-4B73-8FE8-C89A219EB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53E8727-5F96-4FBC-9DE8-AA6E4819FC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2B89299-914B-4F8A-A2AA-C64CDD04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3F80-CA06-438E-8704-639E75F03498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DBAFE26-F76B-4CFB-90E9-78A7473F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66C3749-F2CD-4D2A-B4EA-8C766AFF5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727B-3B99-406A-BF53-8D91BE1ED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407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6AA71A-362D-42CF-8E28-6F004301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8E0861-22D5-418C-A1A2-C53B255C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3F80-CA06-438E-8704-639E75F03498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141695E-1E7B-4203-ACC6-B9DED37A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13F0030-E325-47DB-A293-69E178AB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727B-3B99-406A-BF53-8D91BE1ED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79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E299D38-74CC-441A-8F95-8D9BC29D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3F80-CA06-438E-8704-639E75F03498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F90B28-8B5C-4AD1-B4F4-36AEC743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ACD8D0-8D5A-4CBF-A5F8-D6D584FB3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727B-3B99-406A-BF53-8D91BE1ED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22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15606F-4B25-4238-95E5-B3CEF4448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0FD5D3-523E-4C60-90E1-3A2088C6F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E17DE8-9966-4927-8086-5456FA4A6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36180F-30D9-4E43-873D-0A60C6264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3F80-CA06-438E-8704-639E75F03498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2B9C5D-3F95-4804-A17E-79174DA56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9B8D12-0F74-49D5-93E5-AF5D2F4F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727B-3B99-406A-BF53-8D91BE1ED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877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386E02-AE8F-43A2-9A9B-C1D7293F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A1C4331-775E-4E6F-9C20-CA36D717C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6392C8-74E8-4B59-A1B6-0F1ED63FF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9895E4-F85F-4832-9AD5-F985591F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73F80-CA06-438E-8704-639E75F03498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0152DF-5445-49EB-B647-41274B2F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B0FE8DE-7EEF-4EDC-AAF5-5C2FDD6E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F727B-3B99-406A-BF53-8D91BE1ED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18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92B35B5-337E-481F-B189-0A2C93B8D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0C1D511-285D-440A-8496-307E14253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EA2BDB-E358-480B-B98F-18EC493E0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73F80-CA06-438E-8704-639E75F03498}" type="datetimeFigureOut">
              <a:rPr kumimoji="1" lang="ja-JP" altLang="en-US" smtClean="0"/>
              <a:t>2020/8/7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699FF9-D061-4237-90CD-C9E331854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6FE174-8B41-412F-BB76-17503313F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F727B-3B99-406A-BF53-8D91BE1EDA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119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B37F6D1-B1C7-4942-AD43-D7E511913F38}"/>
              </a:ext>
            </a:extLst>
          </p:cNvPr>
          <p:cNvCxnSpPr/>
          <p:nvPr/>
        </p:nvCxnSpPr>
        <p:spPr>
          <a:xfrm flipV="1">
            <a:off x="452545" y="1247314"/>
            <a:ext cx="11231025" cy="1120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吹き出し: 四角形 46">
            <a:extLst>
              <a:ext uri="{FF2B5EF4-FFF2-40B4-BE49-F238E27FC236}">
                <a16:creationId xmlns:a16="http://schemas.microsoft.com/office/drawing/2014/main" id="{FDA2D477-C153-4AFC-AEBB-3B5F09EE2FC0}"/>
              </a:ext>
            </a:extLst>
          </p:cNvPr>
          <p:cNvSpPr/>
          <p:nvPr/>
        </p:nvSpPr>
        <p:spPr>
          <a:xfrm>
            <a:off x="1907728" y="3122947"/>
            <a:ext cx="1974169" cy="3312135"/>
          </a:xfrm>
          <a:prstGeom prst="wedgeRectCallout">
            <a:avLst>
              <a:gd name="adj1" fmla="val -42092"/>
              <a:gd name="adj2" fmla="val -7369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35F9CA3-C4A7-4B01-96A9-BE334720A1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352" y="3321467"/>
            <a:ext cx="949864" cy="949864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3BDA32B9-7F55-48FB-A675-A3D77B6A9145}"/>
              </a:ext>
            </a:extLst>
          </p:cNvPr>
          <p:cNvSpPr/>
          <p:nvPr/>
        </p:nvSpPr>
        <p:spPr>
          <a:xfrm>
            <a:off x="4167412" y="3628824"/>
            <a:ext cx="3203138" cy="2431143"/>
          </a:xfrm>
          <a:prstGeom prst="wedgeRectCallout">
            <a:avLst>
              <a:gd name="adj1" fmla="val -82005"/>
              <a:gd name="adj2" fmla="val -361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9A8E69E-9C2B-4138-8441-257211C6717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197" y="3755162"/>
            <a:ext cx="586244" cy="58624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A9561DA-2DB6-4E6A-A22B-C63E20AC004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197" y="4567604"/>
            <a:ext cx="586244" cy="58624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EE3F958-5818-40A9-AFC5-04CA4AC6561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197" y="5380046"/>
            <a:ext cx="586244" cy="58624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9C2A059-53F4-49D5-BE27-19CFCC26875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578" y="3755162"/>
            <a:ext cx="586244" cy="58624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D0EB603E-C859-4D39-A35F-27B3052E767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578" y="4567604"/>
            <a:ext cx="586244" cy="58624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08A5EA14-B20C-4E46-85A5-40AB07AFB3F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578" y="5380046"/>
            <a:ext cx="586244" cy="58624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8C6855A-1856-4AEA-AA54-B33B6A672E8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16" y="3755162"/>
            <a:ext cx="586244" cy="58624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3C832A6-A11F-4891-B9C2-4C6CBA21BCC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16" y="4567604"/>
            <a:ext cx="586244" cy="58624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BA19502-C70A-47C3-9CD7-3BD54E06C1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816" y="5380046"/>
            <a:ext cx="586244" cy="586244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17E42890-6A5F-4C71-9B20-2F4407708EE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197" y="3755162"/>
            <a:ext cx="586244" cy="586244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C3287B6D-756A-42BA-9FEA-4C853ADAE3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197" y="4567604"/>
            <a:ext cx="586244" cy="586244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F40675A8-2FF9-448B-85B3-435A9C7811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197" y="5380046"/>
            <a:ext cx="586244" cy="586244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CE1CE33-E229-4378-AF82-9AE554BB2DC2}"/>
              </a:ext>
            </a:extLst>
          </p:cNvPr>
          <p:cNvSpPr txBox="1"/>
          <p:nvPr/>
        </p:nvSpPr>
        <p:spPr>
          <a:xfrm>
            <a:off x="1871069" y="644270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複数の可用性ゾーン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9A86B68-B2B3-446A-970D-AED490F31C49}"/>
              </a:ext>
            </a:extLst>
          </p:cNvPr>
          <p:cNvSpPr txBox="1"/>
          <p:nvPr/>
        </p:nvSpPr>
        <p:spPr>
          <a:xfrm>
            <a:off x="4985331" y="618630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多数のラック</a:t>
            </a:r>
            <a:endParaRPr kumimoji="1" lang="ja-JP" altLang="en-US" dirty="0"/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54E81301-D453-4B7D-86E5-53A96988CCFE}"/>
              </a:ext>
            </a:extLst>
          </p:cNvPr>
          <p:cNvSpPr/>
          <p:nvPr/>
        </p:nvSpPr>
        <p:spPr>
          <a:xfrm>
            <a:off x="7554410" y="2696092"/>
            <a:ext cx="3265417" cy="1700730"/>
          </a:xfrm>
          <a:prstGeom prst="wedgeRectCallout">
            <a:avLst>
              <a:gd name="adj1" fmla="val -72336"/>
              <a:gd name="adj2" fmla="val 161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80765DB6-3CF1-405A-8B92-78FAF5AF76FD}"/>
              </a:ext>
            </a:extLst>
          </p:cNvPr>
          <p:cNvSpPr/>
          <p:nvPr/>
        </p:nvSpPr>
        <p:spPr>
          <a:xfrm>
            <a:off x="7616689" y="4547558"/>
            <a:ext cx="3203138" cy="1887524"/>
          </a:xfrm>
          <a:prstGeom prst="wedgeRectCallout">
            <a:avLst>
              <a:gd name="adj1" fmla="val -94101"/>
              <a:gd name="adj2" fmla="val 1297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BF8AFF51-9D22-40DA-A94E-3EACB1C75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148" y="4006677"/>
            <a:ext cx="780290" cy="78029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51360A97-0719-473C-B201-8756970994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708" y="3672377"/>
            <a:ext cx="532949" cy="532949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412C2FE6-5AA9-486E-AD46-17057B43EA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385" y="3491041"/>
            <a:ext cx="780290" cy="780290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27A7A2D9-EF93-4F52-BE98-092A46A415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268" y="3672377"/>
            <a:ext cx="532949" cy="532949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DDF94782-10EA-4C3A-844F-7A8EBBE83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387" y="3672377"/>
            <a:ext cx="532949" cy="53294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97391894-C4AC-4445-9880-749714C751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094" y="2890052"/>
            <a:ext cx="532949" cy="53294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AC26C65D-9050-4F5E-BAF0-904A0C205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654" y="2890052"/>
            <a:ext cx="532949" cy="532949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DB2C3C01-EB36-48A9-8BE6-69A14AF95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214" y="2890052"/>
            <a:ext cx="532949" cy="532949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4D6DA7C-F3D2-41CE-8695-FF52157796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9773" y="2890052"/>
            <a:ext cx="532949" cy="532949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75398AE-1C51-4B48-8B35-2DB81AD45E25}"/>
              </a:ext>
            </a:extLst>
          </p:cNvPr>
          <p:cNvSpPr txBox="1"/>
          <p:nvPr/>
        </p:nvSpPr>
        <p:spPr>
          <a:xfrm>
            <a:off x="10854846" y="363863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物理サーバー</a:t>
            </a:r>
            <a:endParaRPr kumimoji="1" lang="en-US" altLang="ja-JP" dirty="0"/>
          </a:p>
          <a:p>
            <a:r>
              <a:rPr lang="ja-JP" altLang="en-US" dirty="0"/>
              <a:t>（ホスト）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5EA2594-2B54-4242-809C-3272D8C8730E}"/>
              </a:ext>
            </a:extLst>
          </p:cNvPr>
          <p:cNvSpPr txBox="1"/>
          <p:nvPr/>
        </p:nvSpPr>
        <p:spPr>
          <a:xfrm>
            <a:off x="11212111" y="5957944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ストレージ</a:t>
            </a:r>
            <a:endParaRPr kumimoji="1" lang="en-US" altLang="ja-JP" dirty="0"/>
          </a:p>
          <a:p>
            <a:r>
              <a:rPr lang="ja-JP" altLang="en-US" dirty="0"/>
              <a:t>ユニット</a:t>
            </a:r>
            <a:endParaRPr kumimoji="1" lang="ja-JP" altLang="en-US" dirty="0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38C4BB2A-0B84-4FBA-9764-5ADA0A8A73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357" y="5932521"/>
            <a:ext cx="780290" cy="780290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AB1967E7-2A33-421B-946F-E716DEE344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318" y="4851988"/>
            <a:ext cx="484499" cy="484499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FD7595F5-0152-414F-9ACC-E9B646D7B37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159" y="4771803"/>
            <a:ext cx="644868" cy="644868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A988147B-8180-45CE-A798-4466188A48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370" y="4851988"/>
            <a:ext cx="484499" cy="484499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870587BA-6141-44BE-92B0-A6EA09C7AD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397" y="4851988"/>
            <a:ext cx="484499" cy="484499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5568AB44-E8CC-4F0B-9BE8-AF6B88C462A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681" y="5669219"/>
            <a:ext cx="484499" cy="484499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1B3CB06C-C454-4A82-9E68-6D2A466ABF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733" y="5669219"/>
            <a:ext cx="484499" cy="484499"/>
          </a:xfrm>
          <a:prstGeom prst="rect">
            <a:avLst/>
          </a:prstGeom>
        </p:spPr>
      </p:pic>
      <p:pic>
        <p:nvPicPr>
          <p:cNvPr id="41" name="図 40">
            <a:extLst>
              <a:ext uri="{FF2B5EF4-FFF2-40B4-BE49-F238E27FC236}">
                <a16:creationId xmlns:a16="http://schemas.microsoft.com/office/drawing/2014/main" id="{E155DF48-CC14-4BA2-A86E-0C20610E8D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760" y="5669219"/>
            <a:ext cx="484499" cy="484499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FF3EBC49-CD48-436D-85DD-FA2EDCEF17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707" y="5669218"/>
            <a:ext cx="484499" cy="484499"/>
          </a:xfrm>
          <a:prstGeom prst="rect">
            <a:avLst/>
          </a:prstGeom>
        </p:spPr>
      </p:pic>
      <p:sp>
        <p:nvSpPr>
          <p:cNvPr id="43" name="楕円 42">
            <a:extLst>
              <a:ext uri="{FF2B5EF4-FFF2-40B4-BE49-F238E27FC236}">
                <a16:creationId xmlns:a16="http://schemas.microsoft.com/office/drawing/2014/main" id="{BC34CBEF-227B-4EB3-A22D-C4B49CB7F4FE}"/>
              </a:ext>
            </a:extLst>
          </p:cNvPr>
          <p:cNvSpPr/>
          <p:nvPr/>
        </p:nvSpPr>
        <p:spPr>
          <a:xfrm rot="2241904">
            <a:off x="8648132" y="3283278"/>
            <a:ext cx="1175271" cy="230095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C59AC80-11FD-4C94-9908-21FC0BE87E69}"/>
              </a:ext>
            </a:extLst>
          </p:cNvPr>
          <p:cNvCxnSpPr>
            <a:cxnSpLocks/>
          </p:cNvCxnSpPr>
          <p:nvPr/>
        </p:nvCxnSpPr>
        <p:spPr>
          <a:xfrm>
            <a:off x="5935541" y="522117"/>
            <a:ext cx="3243086" cy="3116515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C3DEA64-5098-45BE-9C99-C4437F7AB364}"/>
              </a:ext>
            </a:extLst>
          </p:cNvPr>
          <p:cNvSpPr txBox="1"/>
          <p:nvPr/>
        </p:nvSpPr>
        <p:spPr>
          <a:xfrm>
            <a:off x="6291634" y="5153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接続</a:t>
            </a:r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C7891CAE-A1D0-4174-AF9D-8AC48CAAA94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427" y="4463620"/>
            <a:ext cx="949864" cy="949864"/>
          </a:xfrm>
          <a:prstGeom prst="rect">
            <a:avLst/>
          </a:prstGeom>
        </p:spPr>
      </p:pic>
      <p:pic>
        <p:nvPicPr>
          <p:cNvPr id="51" name="図 50">
            <a:extLst>
              <a:ext uri="{FF2B5EF4-FFF2-40B4-BE49-F238E27FC236}">
                <a16:creationId xmlns:a16="http://schemas.microsoft.com/office/drawing/2014/main" id="{195A6D52-AD97-4A9E-A6CE-6ED2AA0F0A6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8534" y="4905114"/>
            <a:ext cx="949864" cy="949864"/>
          </a:xfrm>
          <a:prstGeom prst="rect">
            <a:avLst/>
          </a:prstGeom>
        </p:spPr>
      </p:pic>
      <p:pic>
        <p:nvPicPr>
          <p:cNvPr id="53" name="図 5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8F13F39-513C-44F5-B6CB-25903399992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826" y="1193686"/>
            <a:ext cx="1520565" cy="1520565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5880166-B075-4DCF-80AD-126E2CE65004}"/>
              </a:ext>
            </a:extLst>
          </p:cNvPr>
          <p:cNvSpPr txBox="1"/>
          <p:nvPr/>
        </p:nvSpPr>
        <p:spPr>
          <a:xfrm>
            <a:off x="2964281" y="194939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指定した</a:t>
            </a:r>
            <a:br>
              <a:rPr lang="en-US" altLang="ja-JP" dirty="0"/>
            </a:br>
            <a:r>
              <a:rPr lang="ja-JP" altLang="en-US" dirty="0"/>
              <a:t>リージョン</a:t>
            </a:r>
            <a:endParaRPr kumimoji="1" lang="ja-JP" altLang="en-US" dirty="0"/>
          </a:p>
        </p:txBody>
      </p:sp>
      <p:pic>
        <p:nvPicPr>
          <p:cNvPr id="57" name="図 5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BE01EB5A-7091-463B-B9CF-B21674310FA9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01" y="1750872"/>
            <a:ext cx="780290" cy="780290"/>
          </a:xfrm>
          <a:prstGeom prst="rect">
            <a:avLst/>
          </a:prstGeom>
        </p:spPr>
      </p:pic>
      <p:pic>
        <p:nvPicPr>
          <p:cNvPr id="59" name="図 5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38DF15DE-C5F6-4DE2-BA6F-EBF42BF69CB3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22" y="2642711"/>
            <a:ext cx="780290" cy="780290"/>
          </a:xfrm>
          <a:prstGeom prst="rect">
            <a:avLst/>
          </a:prstGeom>
        </p:spPr>
      </p:pic>
      <p:pic>
        <p:nvPicPr>
          <p:cNvPr id="61" name="図 60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5926ED66-91BB-43AE-AF67-46E969C04975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91" y="3611624"/>
            <a:ext cx="780290" cy="780290"/>
          </a:xfrm>
          <a:prstGeom prst="rect">
            <a:avLst/>
          </a:prstGeom>
        </p:spPr>
      </p:pic>
      <p:pic>
        <p:nvPicPr>
          <p:cNvPr id="63" name="図 6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195DAA76-DAF4-4BBC-BA5B-7DBA71674F99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82" y="4504611"/>
            <a:ext cx="780290" cy="780290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DBA65542-8DB6-4335-8842-8D61F5284D72}"/>
              </a:ext>
            </a:extLst>
          </p:cNvPr>
          <p:cNvCxnSpPr>
            <a:cxnSpLocks/>
          </p:cNvCxnSpPr>
          <p:nvPr/>
        </p:nvCxnSpPr>
        <p:spPr>
          <a:xfrm flipH="1">
            <a:off x="3058711" y="552667"/>
            <a:ext cx="1882151" cy="1198205"/>
          </a:xfrm>
          <a:prstGeom prst="straightConnector1">
            <a:avLst/>
          </a:pr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スマイル 73">
            <a:extLst>
              <a:ext uri="{FF2B5EF4-FFF2-40B4-BE49-F238E27FC236}">
                <a16:creationId xmlns:a16="http://schemas.microsoft.com/office/drawing/2014/main" id="{006172A6-9489-4CC4-BD00-5AFDC3582F5F}"/>
              </a:ext>
            </a:extLst>
          </p:cNvPr>
          <p:cNvSpPr/>
          <p:nvPr/>
        </p:nvSpPr>
        <p:spPr>
          <a:xfrm>
            <a:off x="5025557" y="56077"/>
            <a:ext cx="812259" cy="730664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B532E00D-CA9A-43BA-8421-E67E438C3AB8}"/>
              </a:ext>
            </a:extLst>
          </p:cNvPr>
          <p:cNvSpPr txBox="1"/>
          <p:nvPr/>
        </p:nvSpPr>
        <p:spPr>
          <a:xfrm>
            <a:off x="3898398" y="4858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作成</a:t>
            </a:r>
          </a:p>
        </p:txBody>
      </p:sp>
      <p:pic>
        <p:nvPicPr>
          <p:cNvPr id="79" name="図 7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41B5928-95CE-4F0B-B017-D530EFC94837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82" y="5373427"/>
            <a:ext cx="780290" cy="780290"/>
          </a:xfrm>
          <a:prstGeom prst="rect">
            <a:avLst/>
          </a:prstGeom>
        </p:spPr>
      </p:pic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39C13D7-B38C-463C-96AC-CF0006FC3276}"/>
              </a:ext>
            </a:extLst>
          </p:cNvPr>
          <p:cNvSpPr txBox="1"/>
          <p:nvPr/>
        </p:nvSpPr>
        <p:spPr>
          <a:xfrm>
            <a:off x="9141876" y="1387692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</a:t>
            </a:r>
            <a:r>
              <a:rPr kumimoji="1" lang="ja-JP" altLang="en-US" dirty="0"/>
              <a:t> </a:t>
            </a:r>
            <a:r>
              <a:rPr kumimoji="1" lang="en-US" altLang="ja-JP" dirty="0"/>
              <a:t>Global Network</a:t>
            </a:r>
          </a:p>
        </p:txBody>
      </p:sp>
    </p:spTree>
    <p:extLst>
      <p:ext uri="{BB962C8B-B14F-4D97-AF65-F5344CB8AC3E}">
        <p14:creationId xmlns:p14="http://schemas.microsoft.com/office/powerpoint/2010/main" val="283447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03EE33B-3003-493E-8D86-E5A1016FE0E9}"/>
              </a:ext>
            </a:extLst>
          </p:cNvPr>
          <p:cNvGrpSpPr/>
          <p:nvPr/>
        </p:nvGrpSpPr>
        <p:grpSpPr>
          <a:xfrm>
            <a:off x="1036448" y="1401259"/>
            <a:ext cx="10005799" cy="4055482"/>
            <a:chOff x="1041312" y="2651636"/>
            <a:chExt cx="10005799" cy="4055482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61556A51-9E79-445E-A3C9-86085401B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894" y="4683554"/>
              <a:ext cx="1572125" cy="1572125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A86E3042-BBA9-4F6E-A8CF-6363025BF5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6257" y="4558058"/>
              <a:ext cx="1572125" cy="1572125"/>
            </a:xfrm>
            <a:prstGeom prst="rect">
              <a:avLst/>
            </a:prstGeom>
          </p:spPr>
        </p:pic>
        <p:sp>
          <p:nvSpPr>
            <p:cNvPr id="5" name="吹き出し: 四角形 4">
              <a:extLst>
                <a:ext uri="{FF2B5EF4-FFF2-40B4-BE49-F238E27FC236}">
                  <a16:creationId xmlns:a16="http://schemas.microsoft.com/office/drawing/2014/main" id="{C5626A65-1BDE-4857-9E7D-8A070561F98B}"/>
                </a:ext>
              </a:extLst>
            </p:cNvPr>
            <p:cNvSpPr/>
            <p:nvPr/>
          </p:nvSpPr>
          <p:spPr>
            <a:xfrm>
              <a:off x="1730242" y="3208614"/>
              <a:ext cx="2710348" cy="1467420"/>
            </a:xfrm>
            <a:prstGeom prst="wedgeRectCallout">
              <a:avLst>
                <a:gd name="adj1" fmla="val 26842"/>
                <a:gd name="adj2" fmla="val 96578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吹き出し: 四角形 5">
              <a:extLst>
                <a:ext uri="{FF2B5EF4-FFF2-40B4-BE49-F238E27FC236}">
                  <a16:creationId xmlns:a16="http://schemas.microsoft.com/office/drawing/2014/main" id="{E4DDF1DF-7567-468E-B2EF-8A4CF82C47CF}"/>
                </a:ext>
              </a:extLst>
            </p:cNvPr>
            <p:cNvSpPr/>
            <p:nvPr/>
          </p:nvSpPr>
          <p:spPr>
            <a:xfrm>
              <a:off x="7787145" y="3216134"/>
              <a:ext cx="2710348" cy="1467420"/>
            </a:xfrm>
            <a:prstGeom prst="wedgeRectCallout">
              <a:avLst>
                <a:gd name="adj1" fmla="val 20176"/>
                <a:gd name="adj2" fmla="val 87623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149DDE81-12A0-4948-AED1-A7C917271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2893" y="3482914"/>
              <a:ext cx="1038566" cy="1038566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7D7760BC-3695-4BF5-A945-54623F217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694" y="3612051"/>
              <a:ext cx="780291" cy="780291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D5B96C61-ABA4-469D-A70C-5FB00344B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3490" y="3493227"/>
              <a:ext cx="1038566" cy="1038566"/>
            </a:xfrm>
            <a:prstGeom prst="rect">
              <a:avLst/>
            </a:prstGeom>
          </p:spPr>
        </p:pic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04A85CBA-563A-4B27-9623-2ECBB3F8B25B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3631459" y="4002197"/>
              <a:ext cx="193123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爆発: 14 pt 10">
              <a:extLst>
                <a:ext uri="{FF2B5EF4-FFF2-40B4-BE49-F238E27FC236}">
                  <a16:creationId xmlns:a16="http://schemas.microsoft.com/office/drawing/2014/main" id="{9466CFDF-5881-48A3-9649-9B09A0F6CE98}"/>
                </a:ext>
              </a:extLst>
            </p:cNvPr>
            <p:cNvSpPr/>
            <p:nvPr/>
          </p:nvSpPr>
          <p:spPr>
            <a:xfrm>
              <a:off x="1041312" y="4676034"/>
              <a:ext cx="1999508" cy="1129184"/>
            </a:xfrm>
            <a:prstGeom prst="irregularSeal2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ホスト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障害</a:t>
              </a:r>
            </a:p>
          </p:txBody>
        </p:sp>
        <p:sp>
          <p:nvSpPr>
            <p:cNvPr id="12" name="矢印: 下カーブ 11">
              <a:extLst>
                <a:ext uri="{FF2B5EF4-FFF2-40B4-BE49-F238E27FC236}">
                  <a16:creationId xmlns:a16="http://schemas.microsoft.com/office/drawing/2014/main" id="{2B3AB0DE-2AEE-4EBC-BF05-FA1D0EF13FB2}"/>
                </a:ext>
              </a:extLst>
            </p:cNvPr>
            <p:cNvSpPr/>
            <p:nvPr/>
          </p:nvSpPr>
          <p:spPr>
            <a:xfrm>
              <a:off x="3252624" y="2901157"/>
              <a:ext cx="6005567" cy="731520"/>
            </a:xfrm>
            <a:prstGeom prst="curvedDownArrow">
              <a:avLst>
                <a:gd name="adj1" fmla="val 38067"/>
                <a:gd name="adj2" fmla="val 83198"/>
                <a:gd name="adj3" fmla="val 34731"/>
              </a:avLst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solidFill>
                  <a:schemeClr val="tx1"/>
                </a:solidFill>
              </a:endParaRPr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82EAB822-B715-4CCE-A29D-1EB1DDAB015F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6342985" y="4002197"/>
              <a:ext cx="2260505" cy="1031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38F91566-0973-481C-9063-AB60C7FBE951}"/>
                </a:ext>
              </a:extLst>
            </p:cNvPr>
            <p:cNvSpPr txBox="1"/>
            <p:nvPr/>
          </p:nvSpPr>
          <p:spPr>
            <a:xfrm>
              <a:off x="7977731" y="265163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再デプロイ</a:t>
              </a: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BA25D39B-EDE0-4B77-A981-D95D8D19BC18}"/>
                </a:ext>
              </a:extLst>
            </p:cNvPr>
            <p:cNvSpPr txBox="1"/>
            <p:nvPr/>
          </p:nvSpPr>
          <p:spPr>
            <a:xfrm>
              <a:off x="5036972" y="5430908"/>
              <a:ext cx="18004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OS</a:t>
              </a:r>
              <a:r>
                <a:rPr kumimoji="1" lang="ja-JP" altLang="en-US" dirty="0"/>
                <a:t> ディスク</a:t>
              </a:r>
              <a:endParaRPr kumimoji="1" lang="en-US" altLang="ja-JP" dirty="0"/>
            </a:p>
            <a:p>
              <a:pPr algn="ctr"/>
              <a:r>
                <a:rPr lang="ja-JP" altLang="en-US" dirty="0"/>
                <a:t>データディスク</a:t>
              </a:r>
              <a:endParaRPr kumimoji="1" lang="ja-JP" altLang="en-US" dirty="0"/>
            </a:p>
          </p:txBody>
        </p: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01D26A23-70BD-47DC-8CE6-B20D3B081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7499" y="5997763"/>
              <a:ext cx="709355" cy="709355"/>
            </a:xfrm>
            <a:prstGeom prst="rect">
              <a:avLst/>
            </a:prstGeom>
          </p:spPr>
        </p:pic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64D9C8F1-6521-4EA2-8B8C-8859B7998E08}"/>
                </a:ext>
              </a:extLst>
            </p:cNvPr>
            <p:cNvCxnSpPr>
              <a:cxnSpLocks/>
              <a:stCxn id="7" idx="2"/>
              <a:endCxn id="16" idx="0"/>
            </p:cNvCxnSpPr>
            <p:nvPr/>
          </p:nvCxnSpPr>
          <p:spPr>
            <a:xfrm>
              <a:off x="3112176" y="4521480"/>
              <a:ext cx="1" cy="14762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7DEA4D05-0188-4443-996E-BE1697C43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68096" y="5997763"/>
              <a:ext cx="709355" cy="709355"/>
            </a:xfrm>
            <a:prstGeom prst="rect">
              <a:avLst/>
            </a:prstGeom>
          </p:spPr>
        </p:pic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8CFDECEF-1E46-4BE3-BDD0-0C0287EBAF8B}"/>
                </a:ext>
              </a:extLst>
            </p:cNvPr>
            <p:cNvCxnSpPr>
              <a:cxnSpLocks/>
              <a:stCxn id="9" idx="2"/>
              <a:endCxn id="18" idx="0"/>
            </p:cNvCxnSpPr>
            <p:nvPr/>
          </p:nvCxnSpPr>
          <p:spPr>
            <a:xfrm>
              <a:off x="9122773" y="4531793"/>
              <a:ext cx="1" cy="14659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CBD63B7-38D7-4DD4-8562-7EA61F9C45CD}"/>
                </a:ext>
              </a:extLst>
            </p:cNvPr>
            <p:cNvSpPr txBox="1"/>
            <p:nvPr/>
          </p:nvSpPr>
          <p:spPr>
            <a:xfrm>
              <a:off x="1297952" y="6154002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一時ディスク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BFA98D31-8662-4390-A0E1-ACDC7DA12E13}"/>
                </a:ext>
              </a:extLst>
            </p:cNvPr>
            <p:cNvSpPr txBox="1"/>
            <p:nvPr/>
          </p:nvSpPr>
          <p:spPr>
            <a:xfrm>
              <a:off x="9477451" y="6186698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一時ディスク</a:t>
              </a:r>
            </a:p>
          </p:txBody>
        </p:sp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955E3B7C-9BB7-4E01-88EF-0E603BED2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693" y="2723248"/>
              <a:ext cx="780291" cy="780291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DC332FBB-9E4E-4EAD-8AA7-8851D62BC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2693" y="4521480"/>
              <a:ext cx="780291" cy="780291"/>
            </a:xfrm>
            <a:prstGeom prst="rect">
              <a:avLst/>
            </a:prstGeom>
          </p:spPr>
        </p:pic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09224E78-D018-485F-A1A8-065E0A2C5805}"/>
                </a:ext>
              </a:extLst>
            </p:cNvPr>
            <p:cNvCxnSpPr>
              <a:cxnSpLocks/>
              <a:stCxn id="7" idx="3"/>
              <a:endCxn id="22" idx="1"/>
            </p:cNvCxnSpPr>
            <p:nvPr/>
          </p:nvCxnSpPr>
          <p:spPr>
            <a:xfrm flipV="1">
              <a:off x="3631459" y="3113394"/>
              <a:ext cx="1931234" cy="8888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8E36474D-9B35-4205-8985-CC2C82A6A625}"/>
                </a:ext>
              </a:extLst>
            </p:cNvPr>
            <p:cNvCxnSpPr>
              <a:cxnSpLocks/>
              <a:stCxn id="7" idx="3"/>
              <a:endCxn id="23" idx="1"/>
            </p:cNvCxnSpPr>
            <p:nvPr/>
          </p:nvCxnSpPr>
          <p:spPr>
            <a:xfrm>
              <a:off x="3631459" y="4002197"/>
              <a:ext cx="1931234" cy="90942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D1BB8065-6B1F-4622-BA68-1664494E23EC}"/>
                </a:ext>
              </a:extLst>
            </p:cNvPr>
            <p:cNvCxnSpPr>
              <a:cxnSpLocks/>
              <a:stCxn id="23" idx="3"/>
              <a:endCxn id="9" idx="1"/>
            </p:cNvCxnSpPr>
            <p:nvPr/>
          </p:nvCxnSpPr>
          <p:spPr>
            <a:xfrm flipV="1">
              <a:off x="6342984" y="4012510"/>
              <a:ext cx="2260506" cy="899116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C1A3280F-9009-4E98-9B69-4C61F02378B1}"/>
                </a:ext>
              </a:extLst>
            </p:cNvPr>
            <p:cNvCxnSpPr>
              <a:cxnSpLocks/>
              <a:stCxn id="22" idx="3"/>
              <a:endCxn id="9" idx="1"/>
            </p:cNvCxnSpPr>
            <p:nvPr/>
          </p:nvCxnSpPr>
          <p:spPr>
            <a:xfrm>
              <a:off x="6342984" y="3113394"/>
              <a:ext cx="2260506" cy="899116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324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719E7E9-6CD6-456C-A700-EC7B150C8143}"/>
              </a:ext>
            </a:extLst>
          </p:cNvPr>
          <p:cNvGrpSpPr/>
          <p:nvPr/>
        </p:nvGrpSpPr>
        <p:grpSpPr>
          <a:xfrm>
            <a:off x="1825481" y="1611493"/>
            <a:ext cx="7491555" cy="4038150"/>
            <a:chOff x="3445136" y="2739902"/>
            <a:chExt cx="7491555" cy="4038150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509EBFFC-9C2F-4351-B21B-05B7710C8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166" y="2890132"/>
              <a:ext cx="1038566" cy="1038566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3D98401-7D39-4CAD-91C1-43B5A5C06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8265" y="3019269"/>
              <a:ext cx="780291" cy="780291"/>
            </a:xfrm>
            <a:prstGeom prst="rect">
              <a:avLst/>
            </a:prstGeom>
          </p:spPr>
        </p:pic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D252A48A-14E0-4F7D-8C05-2A0D81F795FD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4843732" y="3409415"/>
              <a:ext cx="1834533" cy="0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吹き出し: 四角形 5">
              <a:extLst>
                <a:ext uri="{FF2B5EF4-FFF2-40B4-BE49-F238E27FC236}">
                  <a16:creationId xmlns:a16="http://schemas.microsoft.com/office/drawing/2014/main" id="{4A5BD384-8B05-4A9A-B13C-58F22F4CFF5B}"/>
                </a:ext>
              </a:extLst>
            </p:cNvPr>
            <p:cNvSpPr/>
            <p:nvPr/>
          </p:nvSpPr>
          <p:spPr>
            <a:xfrm>
              <a:off x="3948616" y="4704049"/>
              <a:ext cx="1390838" cy="1102495"/>
            </a:xfrm>
            <a:prstGeom prst="wedgeRectCallout">
              <a:avLst>
                <a:gd name="adj1" fmla="val -1548"/>
                <a:gd name="adj2" fmla="val 92808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7DBE8B35-A141-41A2-9880-1B46390D3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0132" y="5997762"/>
              <a:ext cx="780290" cy="780290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3BC011E5-2BBB-473B-90D8-0CBEAC73B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3472" y="4900618"/>
              <a:ext cx="709355" cy="709355"/>
            </a:xfrm>
            <a:prstGeom prst="rect">
              <a:avLst/>
            </a:prstGeom>
          </p:spPr>
        </p:pic>
        <p:sp>
          <p:nvSpPr>
            <p:cNvPr id="9" name="吹き出し: 四角形 8">
              <a:extLst>
                <a:ext uri="{FF2B5EF4-FFF2-40B4-BE49-F238E27FC236}">
                  <a16:creationId xmlns:a16="http://schemas.microsoft.com/office/drawing/2014/main" id="{C4E798E9-9C7F-490F-8618-D13D83D9B449}"/>
                </a:ext>
              </a:extLst>
            </p:cNvPr>
            <p:cNvSpPr/>
            <p:nvPr/>
          </p:nvSpPr>
          <p:spPr>
            <a:xfrm>
              <a:off x="5791271" y="4704049"/>
              <a:ext cx="1390838" cy="1102495"/>
            </a:xfrm>
            <a:prstGeom prst="wedgeRectCallout">
              <a:avLst>
                <a:gd name="adj1" fmla="val -1548"/>
                <a:gd name="adj2" fmla="val 92808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CF8C9AC3-19FE-4EEA-B5A9-1CB484549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787" y="5997762"/>
              <a:ext cx="780290" cy="780290"/>
            </a:xfrm>
            <a:prstGeom prst="rect">
              <a:avLst/>
            </a:prstGeom>
          </p:spPr>
        </p:pic>
        <p:sp>
          <p:nvSpPr>
            <p:cNvPr id="11" name="吹き出し: 四角形 10">
              <a:extLst>
                <a:ext uri="{FF2B5EF4-FFF2-40B4-BE49-F238E27FC236}">
                  <a16:creationId xmlns:a16="http://schemas.microsoft.com/office/drawing/2014/main" id="{496BD669-8AC4-4BA0-9C84-A4505B0F6364}"/>
                </a:ext>
              </a:extLst>
            </p:cNvPr>
            <p:cNvSpPr/>
            <p:nvPr/>
          </p:nvSpPr>
          <p:spPr>
            <a:xfrm>
              <a:off x="7633926" y="4704049"/>
              <a:ext cx="1390838" cy="1102495"/>
            </a:xfrm>
            <a:prstGeom prst="wedgeRectCallout">
              <a:avLst>
                <a:gd name="adj1" fmla="val -1548"/>
                <a:gd name="adj2" fmla="val 92808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58344176-9763-4FEE-8C24-F162827D8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5442" y="5997762"/>
              <a:ext cx="780290" cy="780290"/>
            </a:xfrm>
            <a:prstGeom prst="rect">
              <a:avLst/>
            </a:prstGeom>
          </p:spPr>
        </p:pic>
        <p:cxnSp>
          <p:nvCxnSpPr>
            <p:cNvPr id="13" name="コネクタ: カギ線 12">
              <a:extLst>
                <a:ext uri="{FF2B5EF4-FFF2-40B4-BE49-F238E27FC236}">
                  <a16:creationId xmlns:a16="http://schemas.microsoft.com/office/drawing/2014/main" id="{D227ECE2-E603-4DF4-B566-419E668B260E}"/>
                </a:ext>
              </a:extLst>
            </p:cNvPr>
            <p:cNvCxnSpPr>
              <a:stCxn id="4" idx="2"/>
              <a:endCxn id="8" idx="0"/>
            </p:cNvCxnSpPr>
            <p:nvPr/>
          </p:nvCxnSpPr>
          <p:spPr>
            <a:xfrm rot="5400000">
              <a:off x="5302752" y="3134959"/>
              <a:ext cx="1101058" cy="2430261"/>
            </a:xfrm>
            <a:prstGeom prst="bentConnector3">
              <a:avLst/>
            </a:prstGeom>
            <a:ln w="28575">
              <a:solidFill>
                <a:schemeClr val="accent2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コネクタ: カギ線 13">
              <a:extLst>
                <a:ext uri="{FF2B5EF4-FFF2-40B4-BE49-F238E27FC236}">
                  <a16:creationId xmlns:a16="http://schemas.microsoft.com/office/drawing/2014/main" id="{AE2F083E-C8AC-4787-BBE0-8F08A2B950C5}"/>
                </a:ext>
              </a:extLst>
            </p:cNvPr>
            <p:cNvCxnSpPr>
              <a:cxnSpLocks/>
              <a:stCxn id="4" idx="2"/>
              <a:endCxn id="21" idx="0"/>
            </p:cNvCxnSpPr>
            <p:nvPr/>
          </p:nvCxnSpPr>
          <p:spPr>
            <a:xfrm rot="5400000">
              <a:off x="6224079" y="4056286"/>
              <a:ext cx="1101058" cy="58760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2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コネクタ: カギ線 14">
              <a:extLst>
                <a:ext uri="{FF2B5EF4-FFF2-40B4-BE49-F238E27FC236}">
                  <a16:creationId xmlns:a16="http://schemas.microsoft.com/office/drawing/2014/main" id="{F0870319-4253-4144-AE34-D8F4CE24690D}"/>
                </a:ext>
              </a:extLst>
            </p:cNvPr>
            <p:cNvCxnSpPr>
              <a:cxnSpLocks/>
              <a:stCxn id="4" idx="2"/>
              <a:endCxn id="22" idx="0"/>
            </p:cNvCxnSpPr>
            <p:nvPr/>
          </p:nvCxnSpPr>
          <p:spPr>
            <a:xfrm rot="16200000" flipH="1">
              <a:off x="7145406" y="3722564"/>
              <a:ext cx="1101058" cy="125504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2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A941917-E720-4125-871E-75BC0C74075C}"/>
                </a:ext>
              </a:extLst>
            </p:cNvPr>
            <p:cNvSpPr txBox="1"/>
            <p:nvPr/>
          </p:nvSpPr>
          <p:spPr>
            <a:xfrm>
              <a:off x="7098036" y="3937263"/>
              <a:ext cx="955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RAID-1</a:t>
              </a:r>
              <a:endParaRPr kumimoji="1" lang="ja-JP" altLang="en-US" dirty="0"/>
            </a:p>
          </p:txBody>
        </p:sp>
        <p:sp>
          <p:nvSpPr>
            <p:cNvPr id="17" name="吹き出し: 四角形 16">
              <a:extLst>
                <a:ext uri="{FF2B5EF4-FFF2-40B4-BE49-F238E27FC236}">
                  <a16:creationId xmlns:a16="http://schemas.microsoft.com/office/drawing/2014/main" id="{08C7F3CB-7BB6-4A9B-834D-061CAA514F15}"/>
                </a:ext>
              </a:extLst>
            </p:cNvPr>
            <p:cNvSpPr/>
            <p:nvPr/>
          </p:nvSpPr>
          <p:spPr>
            <a:xfrm>
              <a:off x="9545853" y="4704049"/>
              <a:ext cx="1390838" cy="1102495"/>
            </a:xfrm>
            <a:prstGeom prst="wedgeRectCallout">
              <a:avLst>
                <a:gd name="adj1" fmla="val -1548"/>
                <a:gd name="adj2" fmla="val 92808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3AF7B6B9-C891-4C42-97E0-04118210A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7369" y="5997762"/>
              <a:ext cx="780290" cy="780290"/>
            </a:xfrm>
            <a:prstGeom prst="rect">
              <a:avLst/>
            </a:prstGeom>
          </p:spPr>
        </p:pic>
        <p:sp>
          <p:nvSpPr>
            <p:cNvPr id="19" name="爆発: 14 pt 18">
              <a:extLst>
                <a:ext uri="{FF2B5EF4-FFF2-40B4-BE49-F238E27FC236}">
                  <a16:creationId xmlns:a16="http://schemas.microsoft.com/office/drawing/2014/main" id="{1917C7AA-DBED-43C9-9BB8-C9673168E00F}"/>
                </a:ext>
              </a:extLst>
            </p:cNvPr>
            <p:cNvSpPr/>
            <p:nvPr/>
          </p:nvSpPr>
          <p:spPr>
            <a:xfrm>
              <a:off x="3445136" y="5359832"/>
              <a:ext cx="1999508" cy="1129184"/>
            </a:xfrm>
            <a:prstGeom prst="irregularSeal2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ストレージ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障害</a:t>
              </a:r>
            </a:p>
          </p:txBody>
        </p:sp>
        <p:sp>
          <p:nvSpPr>
            <p:cNvPr id="20" name="矢印: 右 19">
              <a:extLst>
                <a:ext uri="{FF2B5EF4-FFF2-40B4-BE49-F238E27FC236}">
                  <a16:creationId xmlns:a16="http://schemas.microsoft.com/office/drawing/2014/main" id="{DD1682EC-B020-4FBA-86E3-67412822612A}"/>
                </a:ext>
              </a:extLst>
            </p:cNvPr>
            <p:cNvSpPr/>
            <p:nvPr/>
          </p:nvSpPr>
          <p:spPr>
            <a:xfrm>
              <a:off x="6480805" y="4900618"/>
              <a:ext cx="3377292" cy="709355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D1FAEF49-3F46-4FCA-AA0F-0717F5ECE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127" y="4900618"/>
              <a:ext cx="709355" cy="709355"/>
            </a:xfrm>
            <a:prstGeom prst="rect">
              <a:avLst/>
            </a:prstGeom>
          </p:spPr>
        </p:pic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0325659E-4742-4AD5-91CE-E4AC9D6DE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8782" y="4900618"/>
              <a:ext cx="709355" cy="709355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21F44239-191C-43D8-AF09-DD6749CAA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0709" y="4900618"/>
              <a:ext cx="709355" cy="709355"/>
            </a:xfrm>
            <a:prstGeom prst="rect">
              <a:avLst/>
            </a:prstGeom>
          </p:spPr>
        </p:pic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28987713-DC06-449C-9187-79E2A133493E}"/>
                </a:ext>
              </a:extLst>
            </p:cNvPr>
            <p:cNvSpPr txBox="1"/>
            <p:nvPr/>
          </p:nvSpPr>
          <p:spPr>
            <a:xfrm>
              <a:off x="5202301" y="2739902"/>
              <a:ext cx="1301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OS/</a:t>
              </a:r>
              <a:r>
                <a:rPr kumimoji="1" lang="ja-JP" altLang="en-US" dirty="0"/>
                <a:t>データ</a:t>
              </a:r>
              <a:endParaRPr kumimoji="1" lang="en-US" altLang="ja-JP" dirty="0"/>
            </a:p>
            <a:p>
              <a:r>
                <a:rPr lang="ja-JP" altLang="en-US" dirty="0"/>
                <a:t>ディスク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674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6F91C2D-DE99-4C13-83FF-AACE89BCE6AA}"/>
              </a:ext>
            </a:extLst>
          </p:cNvPr>
          <p:cNvGrpSpPr/>
          <p:nvPr/>
        </p:nvGrpSpPr>
        <p:grpSpPr>
          <a:xfrm>
            <a:off x="1029419" y="2718562"/>
            <a:ext cx="10384611" cy="3402990"/>
            <a:chOff x="1029419" y="2718562"/>
            <a:chExt cx="10384611" cy="340299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E45183B3-EDDA-469B-A3F9-5C2B10558069}"/>
                </a:ext>
              </a:extLst>
            </p:cNvPr>
            <p:cNvSpPr/>
            <p:nvPr/>
          </p:nvSpPr>
          <p:spPr>
            <a:xfrm>
              <a:off x="1029419" y="4736263"/>
              <a:ext cx="7205656" cy="138528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ja-JP" dirty="0"/>
                <a:t>Microsoft</a:t>
              </a:r>
              <a:r>
                <a:rPr kumimoji="1" lang="ja-JP" altLang="en-US" dirty="0"/>
                <a:t> の責任範囲</a:t>
              </a:r>
              <a:endParaRPr kumimoji="1" lang="en-US" altLang="ja-JP" dirty="0"/>
            </a:p>
            <a:p>
              <a:r>
                <a:rPr lang="ja-JP" altLang="en-US" dirty="0"/>
                <a:t>⇒ 条件付き </a:t>
              </a:r>
              <a:r>
                <a:rPr lang="en-US" altLang="ja-JP" dirty="0"/>
                <a:t>SLA</a:t>
              </a:r>
              <a:endParaRPr kumimoji="1" lang="en-US" altLang="ja-JP" dirty="0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F6C2E5E8-423C-4280-9953-86AB879E9455}"/>
                </a:ext>
              </a:extLst>
            </p:cNvPr>
            <p:cNvSpPr/>
            <p:nvPr/>
          </p:nvSpPr>
          <p:spPr>
            <a:xfrm>
              <a:off x="3712355" y="5475449"/>
              <a:ext cx="4389484" cy="45993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Virtualization</a:t>
              </a:r>
              <a:endParaRPr kumimoji="1" lang="ja-JP" altLang="en-US" dirty="0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569041D5-6FBD-4A0E-8E8B-405B50DF8572}"/>
                </a:ext>
              </a:extLst>
            </p:cNvPr>
            <p:cNvSpPr/>
            <p:nvPr/>
          </p:nvSpPr>
          <p:spPr>
            <a:xfrm>
              <a:off x="3712355" y="4925167"/>
              <a:ext cx="1390764" cy="45993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Compute</a:t>
              </a:r>
              <a:endParaRPr kumimoji="1" lang="ja-JP" altLang="en-US" dirty="0"/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DA2842C3-4E79-4C2D-9976-3EA5DD153591}"/>
                </a:ext>
              </a:extLst>
            </p:cNvPr>
            <p:cNvSpPr/>
            <p:nvPr/>
          </p:nvSpPr>
          <p:spPr>
            <a:xfrm>
              <a:off x="5211715" y="4925167"/>
              <a:ext cx="1390764" cy="45993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Storage</a:t>
              </a:r>
              <a:endParaRPr kumimoji="1" lang="ja-JP" altLang="en-US" dirty="0"/>
            </a:p>
          </p:txBody>
        </p:sp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1097BE05-7A70-4C74-B16E-11D6EF901DCB}"/>
                </a:ext>
              </a:extLst>
            </p:cNvPr>
            <p:cNvSpPr/>
            <p:nvPr/>
          </p:nvSpPr>
          <p:spPr>
            <a:xfrm>
              <a:off x="6711075" y="4919691"/>
              <a:ext cx="1390764" cy="45993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Network</a:t>
              </a:r>
              <a:endParaRPr kumimoji="1" lang="ja-JP" altLang="en-US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20F1030D-6F9F-4E0B-888C-AFC1678CB1A3}"/>
                </a:ext>
              </a:extLst>
            </p:cNvPr>
            <p:cNvSpPr/>
            <p:nvPr/>
          </p:nvSpPr>
          <p:spPr>
            <a:xfrm>
              <a:off x="1029419" y="2718562"/>
              <a:ext cx="7205656" cy="192325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ja-JP" altLang="en-US" dirty="0"/>
                <a:t>利用者の責任範囲</a:t>
              </a:r>
              <a:endParaRPr kumimoji="1" lang="en-US" altLang="ja-JP" dirty="0"/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31E09A51-6616-4BBF-A67E-AADC9C05ECC1}"/>
                </a:ext>
              </a:extLst>
            </p:cNvPr>
            <p:cNvSpPr/>
            <p:nvPr/>
          </p:nvSpPr>
          <p:spPr>
            <a:xfrm>
              <a:off x="3712355" y="3997076"/>
              <a:ext cx="4389484" cy="45993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Operating System</a:t>
              </a:r>
              <a:endParaRPr kumimoji="1" lang="ja-JP" altLang="en-US" dirty="0"/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01B57782-880A-45CF-A438-F2CC4AF90840}"/>
                </a:ext>
              </a:extLst>
            </p:cNvPr>
            <p:cNvSpPr/>
            <p:nvPr/>
          </p:nvSpPr>
          <p:spPr>
            <a:xfrm>
              <a:off x="3712355" y="3442686"/>
              <a:ext cx="4389484" cy="45993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Middle</a:t>
              </a:r>
              <a:r>
                <a:rPr lang="en-US" altLang="ja-JP" dirty="0"/>
                <a:t>ware</a:t>
              </a:r>
              <a:endParaRPr kumimoji="1" lang="ja-JP" altLang="en-US" dirty="0"/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87E9820F-F52E-4964-BE71-DD913DFF6F12}"/>
                </a:ext>
              </a:extLst>
            </p:cNvPr>
            <p:cNvSpPr/>
            <p:nvPr/>
          </p:nvSpPr>
          <p:spPr>
            <a:xfrm>
              <a:off x="3712355" y="2886928"/>
              <a:ext cx="4389484" cy="45993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Application</a:t>
              </a:r>
            </a:p>
          </p:txBody>
        </p:sp>
        <p:sp>
          <p:nvSpPr>
            <p:cNvPr id="12" name="右中かっこ 11">
              <a:extLst>
                <a:ext uri="{FF2B5EF4-FFF2-40B4-BE49-F238E27FC236}">
                  <a16:creationId xmlns:a16="http://schemas.microsoft.com/office/drawing/2014/main" id="{D841043F-3DDC-433B-8F59-678746D63D66}"/>
                </a:ext>
              </a:extLst>
            </p:cNvPr>
            <p:cNvSpPr/>
            <p:nvPr/>
          </p:nvSpPr>
          <p:spPr>
            <a:xfrm>
              <a:off x="8370522" y="2718562"/>
              <a:ext cx="654467" cy="3402990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四角形: メモ 12">
              <a:extLst>
                <a:ext uri="{FF2B5EF4-FFF2-40B4-BE49-F238E27FC236}">
                  <a16:creationId xmlns:a16="http://schemas.microsoft.com/office/drawing/2014/main" id="{456EED1F-6674-4683-8BAD-CC7EF1E7FBDD}"/>
                </a:ext>
              </a:extLst>
            </p:cNvPr>
            <p:cNvSpPr/>
            <p:nvPr/>
          </p:nvSpPr>
          <p:spPr>
            <a:xfrm>
              <a:off x="9346592" y="3346866"/>
              <a:ext cx="2067438" cy="2259994"/>
            </a:xfrm>
            <a:prstGeom prst="foldedCorner">
              <a:avLst>
                <a:gd name="adj" fmla="val 23818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単体の仮想マシン</a:t>
              </a:r>
              <a:endParaRPr lang="en-US" altLang="ja-JP" dirty="0"/>
            </a:p>
            <a:p>
              <a:pPr algn="ctr"/>
              <a:r>
                <a:rPr lang="ja-JP" altLang="en-US" dirty="0"/>
                <a:t>上で構成されるサービスとしての</a:t>
              </a:r>
              <a:endParaRPr lang="en-US" altLang="ja-JP" dirty="0"/>
            </a:p>
            <a:p>
              <a:pPr algn="ctr"/>
              <a:r>
                <a:rPr kumimoji="1" lang="ja-JP" altLang="en-US" dirty="0"/>
                <a:t>可用性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864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33E9830-C28C-4769-AADF-0C8E1D4542C8}"/>
              </a:ext>
            </a:extLst>
          </p:cNvPr>
          <p:cNvGrpSpPr/>
          <p:nvPr/>
        </p:nvGrpSpPr>
        <p:grpSpPr>
          <a:xfrm>
            <a:off x="2167450" y="3646651"/>
            <a:ext cx="8759364" cy="3211349"/>
            <a:chOff x="355903" y="262822"/>
            <a:chExt cx="8759364" cy="3211349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5EA4CD3B-E4A9-4281-9A52-29E8F58707AF}"/>
                </a:ext>
              </a:extLst>
            </p:cNvPr>
            <p:cNvSpPr/>
            <p:nvPr/>
          </p:nvSpPr>
          <p:spPr>
            <a:xfrm>
              <a:off x="711809" y="1516698"/>
              <a:ext cx="1702864" cy="148384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ja-JP" dirty="0"/>
                <a:t>a </a:t>
              </a:r>
              <a:endParaRPr kumimoji="1" lang="ja-JP" altLang="en-US" dirty="0"/>
            </a:p>
          </p:txBody>
        </p:sp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EB4722A6-4E3A-4C55-AF16-B6D9B7554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184" y="1835339"/>
              <a:ext cx="1038566" cy="1038566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3703DFE2-4A50-4B94-82AE-6916A9DC1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4010" y="1835339"/>
              <a:ext cx="1038566" cy="1038566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B919598D-67B6-48BB-B2F2-D3B41DB08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6836" y="1835339"/>
              <a:ext cx="1038566" cy="1038566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C6293DF6-7A36-4F10-9F4E-07BAB4FF0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09663" y="1835339"/>
              <a:ext cx="1038566" cy="1038566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F4A2ED2-BB35-4629-A6C9-A91A5128B30B}"/>
                </a:ext>
              </a:extLst>
            </p:cNvPr>
            <p:cNvSpPr txBox="1"/>
            <p:nvPr/>
          </p:nvSpPr>
          <p:spPr>
            <a:xfrm>
              <a:off x="8238104" y="2109726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・・・</a:t>
              </a: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C351CDC-5743-46CE-BC40-C5EBB85A3940}"/>
                </a:ext>
              </a:extLst>
            </p:cNvPr>
            <p:cNvSpPr/>
            <p:nvPr/>
          </p:nvSpPr>
          <p:spPr>
            <a:xfrm>
              <a:off x="558496" y="1089612"/>
              <a:ext cx="3684977" cy="2063333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dirty="0"/>
                <a:t>1-(1-a)^2</a:t>
              </a:r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AAC0983-40EE-4572-9429-D6446E48AA2B}"/>
                </a:ext>
              </a:extLst>
            </p:cNvPr>
            <p:cNvSpPr/>
            <p:nvPr/>
          </p:nvSpPr>
          <p:spPr>
            <a:xfrm>
              <a:off x="465414" y="678954"/>
              <a:ext cx="5574006" cy="2642817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dirty="0"/>
                <a:t>1-(1-a)^3</a:t>
              </a:r>
              <a:endParaRPr kumimoji="1" lang="ja-JP" altLang="en-US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A0362A9-53FE-4D36-9F73-68CEFC4D751D}"/>
                </a:ext>
              </a:extLst>
            </p:cNvPr>
            <p:cNvSpPr/>
            <p:nvPr/>
          </p:nvSpPr>
          <p:spPr>
            <a:xfrm>
              <a:off x="355903" y="262822"/>
              <a:ext cx="7506841" cy="3211349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dirty="0"/>
                <a:t>1-(1-a)^3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483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楕円 45">
            <a:extLst>
              <a:ext uri="{FF2B5EF4-FFF2-40B4-BE49-F238E27FC236}">
                <a16:creationId xmlns:a16="http://schemas.microsoft.com/office/drawing/2014/main" id="{5E50283A-498B-4C75-9573-AD874E7BED64}"/>
              </a:ext>
            </a:extLst>
          </p:cNvPr>
          <p:cNvSpPr/>
          <p:nvPr/>
        </p:nvSpPr>
        <p:spPr>
          <a:xfrm>
            <a:off x="4209802" y="401693"/>
            <a:ext cx="5720634" cy="76526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リージョン</a:t>
            </a: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F5227DD3-C7F7-45F4-9B22-1577FA8B5BB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718" y="508125"/>
            <a:ext cx="949864" cy="949864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0C87F710-2F85-4364-ABDC-7538EFACE8E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687" y="586150"/>
            <a:ext cx="949864" cy="949864"/>
          </a:xfrm>
          <a:prstGeom prst="rect">
            <a:avLst/>
          </a:prstGeom>
        </p:spPr>
      </p:pic>
      <p:sp>
        <p:nvSpPr>
          <p:cNvPr id="27" name="吹き出し: 四角形 26">
            <a:extLst>
              <a:ext uri="{FF2B5EF4-FFF2-40B4-BE49-F238E27FC236}">
                <a16:creationId xmlns:a16="http://schemas.microsoft.com/office/drawing/2014/main" id="{44944FBE-DD90-4FAC-BDE3-569BF4B17C1D}"/>
              </a:ext>
            </a:extLst>
          </p:cNvPr>
          <p:cNvSpPr/>
          <p:nvPr/>
        </p:nvSpPr>
        <p:spPr>
          <a:xfrm>
            <a:off x="1008169" y="1881730"/>
            <a:ext cx="8213651" cy="4611483"/>
          </a:xfrm>
          <a:prstGeom prst="wedgeRectCallout">
            <a:avLst>
              <a:gd name="adj1" fmla="val -8695"/>
              <a:gd name="adj2" fmla="val -6384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16647A7-115A-40DA-9FDE-E4F32B2272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88" y="2687926"/>
            <a:ext cx="1549722" cy="148786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D84F882-EF1B-48BF-B825-11DCCB9F78D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545" y="2687926"/>
            <a:ext cx="1549722" cy="148786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D61BDA7-99D2-4BC0-A96F-FDB10773205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208" y="2687926"/>
            <a:ext cx="1549722" cy="14878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A6A9863-D6DD-4665-AF7E-A960B37CEEB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568" y="4749875"/>
            <a:ext cx="1549722" cy="148786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415FFEF-4728-430C-BB14-B64F518C1A7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65" y="2687926"/>
            <a:ext cx="1549722" cy="148786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663A697-BF00-4CB1-B137-EF3A4487A95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625" y="4749875"/>
            <a:ext cx="1549722" cy="1487867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ABB35E4-3DA5-4DB8-9A11-EE5675207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276" y="3260812"/>
            <a:ext cx="364012" cy="33092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5B2F7313-38A2-4C28-B505-3E9E66BC7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313" y="3260812"/>
            <a:ext cx="364012" cy="330920"/>
          </a:xfrm>
          <a:prstGeom prst="rect">
            <a:avLst/>
          </a:prstGeom>
        </p:spPr>
      </p:pic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7619449-801A-4DDB-BD55-098D74CCEEC8}"/>
              </a:ext>
            </a:extLst>
          </p:cNvPr>
          <p:cNvSpPr/>
          <p:nvPr/>
        </p:nvSpPr>
        <p:spPr>
          <a:xfrm>
            <a:off x="329762" y="2133133"/>
            <a:ext cx="3209051" cy="506321"/>
          </a:xfrm>
          <a:prstGeom prst="wedgeRectCallout">
            <a:avLst>
              <a:gd name="adj1" fmla="val -1901"/>
              <a:gd name="adj2" fmla="val 18359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同一の物理サーバへ</a:t>
            </a:r>
            <a:r>
              <a:rPr lang="ja-JP" altLang="en-US" sz="1600" dirty="0"/>
              <a:t>デプロイ</a:t>
            </a:r>
            <a:endParaRPr lang="en-US" altLang="ja-JP" sz="1600" dirty="0"/>
          </a:p>
          <a:p>
            <a:pPr algn="ctr"/>
            <a:r>
              <a:rPr kumimoji="1" lang="ja-JP" altLang="en-US" sz="1600" dirty="0"/>
              <a:t>マザーボードや </a:t>
            </a:r>
            <a:r>
              <a:rPr kumimoji="1" lang="en-US" altLang="ja-JP" sz="1600" dirty="0"/>
              <a:t>NIC</a:t>
            </a:r>
            <a:r>
              <a:rPr kumimoji="1" lang="ja-JP" altLang="en-US" sz="1600" dirty="0"/>
              <a:t> などを共有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0C764AED-8EF7-496E-ABCF-9167B7198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562" y="2789492"/>
            <a:ext cx="364012" cy="33092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9A442F2-698D-4A9F-820A-E438B2AD4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703" y="3787590"/>
            <a:ext cx="364012" cy="330920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7D9A95C-4627-4B40-A2A6-E82D1836B333}"/>
              </a:ext>
            </a:extLst>
          </p:cNvPr>
          <p:cNvSpPr/>
          <p:nvPr/>
        </p:nvSpPr>
        <p:spPr>
          <a:xfrm>
            <a:off x="1154639" y="3097302"/>
            <a:ext cx="1745965" cy="6432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817C991-1123-42ED-ADB7-D5995A16CFFA}"/>
              </a:ext>
            </a:extLst>
          </p:cNvPr>
          <p:cNvSpPr/>
          <p:nvPr/>
        </p:nvSpPr>
        <p:spPr>
          <a:xfrm>
            <a:off x="5198086" y="2594526"/>
            <a:ext cx="1696412" cy="1668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44B176A7-5106-411A-B90D-212EDFE621DB}"/>
              </a:ext>
            </a:extLst>
          </p:cNvPr>
          <p:cNvSpPr/>
          <p:nvPr/>
        </p:nvSpPr>
        <p:spPr>
          <a:xfrm>
            <a:off x="6216636" y="2140161"/>
            <a:ext cx="3209051" cy="506321"/>
          </a:xfrm>
          <a:prstGeom prst="wedgeRectCallout">
            <a:avLst>
              <a:gd name="adj1" fmla="val -45726"/>
              <a:gd name="adj2" fmla="val 15918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同一のラックへデプロイ</a:t>
            </a:r>
            <a:endParaRPr lang="en-US" altLang="ja-JP" sz="1600" dirty="0"/>
          </a:p>
          <a:p>
            <a:pPr algn="ctr"/>
            <a:r>
              <a:rPr kumimoji="1" lang="ja-JP" altLang="en-US" sz="1600" dirty="0"/>
              <a:t>ルーターや電源を共有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E1C7A45E-4BBA-4408-AD0A-94ED01326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093" y="4816581"/>
            <a:ext cx="364012" cy="330920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481F58DB-819E-4BD7-9CB6-06DF8C96E5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467" y="5367762"/>
            <a:ext cx="364012" cy="330920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28E82A1-DFDE-440D-B6C3-816C8A08B823}"/>
              </a:ext>
            </a:extLst>
          </p:cNvPr>
          <p:cNvSpPr/>
          <p:nvPr/>
        </p:nvSpPr>
        <p:spPr>
          <a:xfrm>
            <a:off x="1185446" y="4664152"/>
            <a:ext cx="3785608" cy="166881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80048C59-8BE3-468A-AE11-E78EF2B26587}"/>
              </a:ext>
            </a:extLst>
          </p:cNvPr>
          <p:cNvSpPr/>
          <p:nvPr/>
        </p:nvSpPr>
        <p:spPr>
          <a:xfrm>
            <a:off x="439747" y="6106555"/>
            <a:ext cx="3209051" cy="506321"/>
          </a:xfrm>
          <a:prstGeom prst="wedgeRectCallout">
            <a:avLst>
              <a:gd name="adj1" fmla="val 58303"/>
              <a:gd name="adj2" fmla="val -14748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異なるラックへデプロイ</a:t>
            </a:r>
            <a:endParaRPr kumimoji="1" lang="en-US" altLang="ja-JP" sz="1600" dirty="0"/>
          </a:p>
          <a:p>
            <a:pPr algn="ctr"/>
            <a:r>
              <a:rPr lang="ja-JP" altLang="en-US" sz="1600" dirty="0"/>
              <a:t>共有リソースなし！</a:t>
            </a:r>
            <a:endParaRPr kumimoji="1" lang="ja-JP" altLang="en-US" sz="1600" dirty="0"/>
          </a:p>
        </p:txBody>
      </p: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3D64C6F0-5515-4ED7-A2D3-ABD529788BFF}"/>
              </a:ext>
            </a:extLst>
          </p:cNvPr>
          <p:cNvSpPr/>
          <p:nvPr/>
        </p:nvSpPr>
        <p:spPr>
          <a:xfrm>
            <a:off x="9572321" y="1870051"/>
            <a:ext cx="2207875" cy="4611483"/>
          </a:xfrm>
          <a:prstGeom prst="wedgeRectCallout">
            <a:avLst>
              <a:gd name="adj1" fmla="val -37593"/>
              <a:gd name="adj2" fmla="val -6373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44509FEF-4631-4B50-8748-6F210F97F5A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208" y="4785688"/>
            <a:ext cx="1549722" cy="1487867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7DD4CC81-A8E4-4615-BE25-79CA6332FA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265" y="4785688"/>
            <a:ext cx="1549722" cy="1487867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0E1BE233-D5F2-4E67-8E6F-B88CFCA1220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771" y="2648964"/>
            <a:ext cx="1549722" cy="1487867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3B36B8D5-C49E-4FD4-9F3B-A1A769525DD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691" y="4785688"/>
            <a:ext cx="1549722" cy="1487867"/>
          </a:xfrm>
          <a:prstGeom prst="rect">
            <a:avLst/>
          </a:prstGeom>
        </p:spPr>
      </p:pic>
      <p:pic>
        <p:nvPicPr>
          <p:cNvPr id="41" name="図 40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EB9EFB23-342C-4B67-A478-B6B16B4B12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907" y="-425193"/>
            <a:ext cx="1142423" cy="1142423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7056D2C0-9AFF-4CB2-A9BD-BC04BE2A9748}"/>
              </a:ext>
            </a:extLst>
          </p:cNvPr>
          <p:cNvSpPr txBox="1"/>
          <p:nvPr/>
        </p:nvSpPr>
        <p:spPr>
          <a:xfrm>
            <a:off x="2984408" y="927458"/>
            <a:ext cx="130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ゾーン１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A2EB272-5B4E-433D-ADE2-8A4E4A147D69}"/>
              </a:ext>
            </a:extLst>
          </p:cNvPr>
          <p:cNvSpPr txBox="1"/>
          <p:nvPr/>
        </p:nvSpPr>
        <p:spPr>
          <a:xfrm>
            <a:off x="10269454" y="991625"/>
            <a:ext cx="130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ゾーン２</a:t>
            </a:r>
            <a:endParaRPr kumimoji="1" lang="ja-JP" altLang="en-US" dirty="0"/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88EC3681-0866-4E4B-9E87-854DD59C2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068" y="4855152"/>
            <a:ext cx="364012" cy="330920"/>
          </a:xfrm>
          <a:prstGeom prst="rect">
            <a:avLst/>
          </a:prstGeom>
        </p:spPr>
      </p:pic>
      <p:pic>
        <p:nvPicPr>
          <p:cNvPr id="50" name="図 49">
            <a:extLst>
              <a:ext uri="{FF2B5EF4-FFF2-40B4-BE49-F238E27FC236}">
                <a16:creationId xmlns:a16="http://schemas.microsoft.com/office/drawing/2014/main" id="{E1664E1C-61E6-4999-B222-1D55EE405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420" y="5372284"/>
            <a:ext cx="364012" cy="330920"/>
          </a:xfrm>
          <a:prstGeom prst="rect">
            <a:avLst/>
          </a:prstGeom>
        </p:spPr>
      </p:pic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BBBB5D3-BD6E-462A-BDFD-490E3B4EF07D}"/>
              </a:ext>
            </a:extLst>
          </p:cNvPr>
          <p:cNvSpPr/>
          <p:nvPr/>
        </p:nvSpPr>
        <p:spPr>
          <a:xfrm>
            <a:off x="7196431" y="4664152"/>
            <a:ext cx="4496216" cy="166881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/>
          </a:p>
        </p:txBody>
      </p:sp>
      <p:sp>
        <p:nvSpPr>
          <p:cNvPr id="54" name="吹き出し: 四角形 53">
            <a:extLst>
              <a:ext uri="{FF2B5EF4-FFF2-40B4-BE49-F238E27FC236}">
                <a16:creationId xmlns:a16="http://schemas.microsoft.com/office/drawing/2014/main" id="{643F1526-FD54-42CB-8E92-7B34F09FC849}"/>
              </a:ext>
            </a:extLst>
          </p:cNvPr>
          <p:cNvSpPr/>
          <p:nvPr/>
        </p:nvSpPr>
        <p:spPr>
          <a:xfrm>
            <a:off x="7543760" y="6079810"/>
            <a:ext cx="3209051" cy="506321"/>
          </a:xfrm>
          <a:prstGeom prst="wedgeRectCallout">
            <a:avLst>
              <a:gd name="adj1" fmla="val 46329"/>
              <a:gd name="adj2" fmla="val -153252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異なる建物に配置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地震が来ても安心！</a:t>
            </a:r>
          </a:p>
        </p:txBody>
      </p:sp>
    </p:spTree>
    <p:extLst>
      <p:ext uri="{BB962C8B-B14F-4D97-AF65-F5344CB8AC3E}">
        <p14:creationId xmlns:p14="http://schemas.microsoft.com/office/powerpoint/2010/main" val="228852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069DCD-204D-4854-AD69-45325D7A8AC8}"/>
              </a:ext>
            </a:extLst>
          </p:cNvPr>
          <p:cNvSpPr/>
          <p:nvPr/>
        </p:nvSpPr>
        <p:spPr>
          <a:xfrm>
            <a:off x="957162" y="4199212"/>
            <a:ext cx="9538962" cy="11448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400" dirty="0"/>
              <a:t>Microsoft</a:t>
            </a:r>
            <a:r>
              <a:rPr kumimoji="1" lang="ja-JP" altLang="en-US" sz="1400" dirty="0"/>
              <a:t>の</a:t>
            </a:r>
            <a:endParaRPr kumimoji="1" lang="en-US" altLang="ja-JP" sz="1400" dirty="0"/>
          </a:p>
          <a:p>
            <a:r>
              <a:rPr kumimoji="1" lang="ja-JP" altLang="en-US" sz="1400" dirty="0"/>
              <a:t>責任範囲</a:t>
            </a:r>
            <a:endParaRPr kumimoji="1" lang="en-US" altLang="ja-JP" sz="14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2A27580-FB1B-4378-9713-CFEDEC1DB60B}"/>
              </a:ext>
            </a:extLst>
          </p:cNvPr>
          <p:cNvSpPr/>
          <p:nvPr/>
        </p:nvSpPr>
        <p:spPr>
          <a:xfrm>
            <a:off x="2689639" y="4810109"/>
            <a:ext cx="3531693" cy="3801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Virtualization</a:t>
            </a:r>
            <a:endParaRPr kumimoji="1" lang="ja-JP" altLang="en-US" sz="1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CD386BD-4758-46DC-AD60-36E33770629C}"/>
              </a:ext>
            </a:extLst>
          </p:cNvPr>
          <p:cNvSpPr/>
          <p:nvPr/>
        </p:nvSpPr>
        <p:spPr>
          <a:xfrm>
            <a:off x="2689639" y="4355331"/>
            <a:ext cx="1044902" cy="3801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Compute</a:t>
            </a:r>
            <a:endParaRPr kumimoji="1" lang="ja-JP" altLang="en-US" sz="14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37560CB-D5A6-45C0-981A-4A4D10025280}"/>
              </a:ext>
            </a:extLst>
          </p:cNvPr>
          <p:cNvSpPr/>
          <p:nvPr/>
        </p:nvSpPr>
        <p:spPr>
          <a:xfrm>
            <a:off x="3928779" y="4355331"/>
            <a:ext cx="1044902" cy="3801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Storage</a:t>
            </a:r>
            <a:endParaRPr kumimoji="1" lang="ja-JP" altLang="en-US" sz="14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04B6B3A-A6D5-451D-94BB-7B199CFCAAED}"/>
              </a:ext>
            </a:extLst>
          </p:cNvPr>
          <p:cNvSpPr/>
          <p:nvPr/>
        </p:nvSpPr>
        <p:spPr>
          <a:xfrm>
            <a:off x="5167920" y="4350805"/>
            <a:ext cx="1044902" cy="3801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Network</a:t>
            </a:r>
            <a:endParaRPr kumimoji="1" lang="ja-JP" altLang="en-US" sz="1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DC34C9B-0AF2-48BA-AFA2-9A242F159B99}"/>
              </a:ext>
            </a:extLst>
          </p:cNvPr>
          <p:cNvSpPr/>
          <p:nvPr/>
        </p:nvSpPr>
        <p:spPr>
          <a:xfrm>
            <a:off x="957162" y="2531690"/>
            <a:ext cx="9538962" cy="15894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400" dirty="0"/>
              <a:t>利用者の</a:t>
            </a:r>
            <a:endParaRPr kumimoji="1" lang="en-US" altLang="ja-JP" sz="1400" dirty="0"/>
          </a:p>
          <a:p>
            <a:r>
              <a:rPr kumimoji="1" lang="ja-JP" altLang="en-US" sz="1400" dirty="0"/>
              <a:t>責任範囲</a:t>
            </a:r>
            <a:endParaRPr kumimoji="1" lang="en-US" altLang="ja-JP" sz="14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89DE68E-59F1-4FA1-9F97-A66B93137710}"/>
              </a:ext>
            </a:extLst>
          </p:cNvPr>
          <p:cNvSpPr/>
          <p:nvPr/>
        </p:nvSpPr>
        <p:spPr>
          <a:xfrm>
            <a:off x="2689638" y="3588314"/>
            <a:ext cx="3523183" cy="3801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Operating System</a:t>
            </a:r>
            <a:endParaRPr kumimoji="1" lang="ja-JP" altLang="en-US" sz="14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1CDCF3D-5801-46B2-9E79-E09BBE88705A}"/>
              </a:ext>
            </a:extLst>
          </p:cNvPr>
          <p:cNvSpPr/>
          <p:nvPr/>
        </p:nvSpPr>
        <p:spPr>
          <a:xfrm>
            <a:off x="2689638" y="3130140"/>
            <a:ext cx="3523183" cy="3801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Middle</a:t>
            </a:r>
            <a:r>
              <a:rPr lang="en-US" altLang="ja-JP" sz="1400" dirty="0"/>
              <a:t>ware</a:t>
            </a:r>
            <a:endParaRPr kumimoji="1" lang="ja-JP" altLang="en-US" sz="1400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285C5068-0035-4554-9D1A-7CCB39124220}"/>
              </a:ext>
            </a:extLst>
          </p:cNvPr>
          <p:cNvSpPr/>
          <p:nvPr/>
        </p:nvSpPr>
        <p:spPr>
          <a:xfrm>
            <a:off x="2689638" y="2670836"/>
            <a:ext cx="3523183" cy="3801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Application</a:t>
            </a:r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D43C8CCD-5C25-45B8-8E9B-DD5F607B40F6}"/>
              </a:ext>
            </a:extLst>
          </p:cNvPr>
          <p:cNvSpPr/>
          <p:nvPr/>
        </p:nvSpPr>
        <p:spPr>
          <a:xfrm rot="16200000">
            <a:off x="6303516" y="-1992813"/>
            <a:ext cx="540882" cy="816634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" name="四角形: メモ 13">
            <a:extLst>
              <a:ext uri="{FF2B5EF4-FFF2-40B4-BE49-F238E27FC236}">
                <a16:creationId xmlns:a16="http://schemas.microsoft.com/office/drawing/2014/main" id="{1C6D2314-7B1D-4A5F-8E2A-07EAB84DFE13}"/>
              </a:ext>
            </a:extLst>
          </p:cNvPr>
          <p:cNvSpPr/>
          <p:nvPr/>
        </p:nvSpPr>
        <p:spPr>
          <a:xfrm>
            <a:off x="5632364" y="387178"/>
            <a:ext cx="1883185" cy="1403279"/>
          </a:xfrm>
          <a:prstGeom prst="foldedCorner">
            <a:avLst>
              <a:gd name="adj" fmla="val 2381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クラスタ構成による</a:t>
            </a:r>
            <a:endParaRPr lang="en-US" altLang="ja-JP" sz="1400" dirty="0"/>
          </a:p>
          <a:p>
            <a:pPr algn="ctr"/>
            <a:r>
              <a:rPr lang="ja-JP" altLang="en-US" sz="1400" dirty="0"/>
              <a:t>サービスとしての</a:t>
            </a:r>
            <a:endParaRPr lang="en-US" altLang="ja-JP" sz="1400" dirty="0"/>
          </a:p>
          <a:p>
            <a:pPr algn="ctr"/>
            <a:r>
              <a:rPr kumimoji="1" lang="ja-JP" altLang="en-US" sz="1400" dirty="0"/>
              <a:t>可用性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168A9310-AF3A-413A-95D7-D3B5F21A8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069" y="5944667"/>
            <a:ext cx="440454" cy="440454"/>
          </a:xfrm>
          <a:prstGeom prst="rect">
            <a:avLst/>
          </a:prstGeom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2A83D906-CD4A-4E90-AAAD-43F6EFECE50C}"/>
              </a:ext>
            </a:extLst>
          </p:cNvPr>
          <p:cNvSpPr/>
          <p:nvPr/>
        </p:nvSpPr>
        <p:spPr>
          <a:xfrm>
            <a:off x="6660641" y="4810109"/>
            <a:ext cx="3531693" cy="3801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Virtualization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3C04C103-DAA5-4841-829E-89DE5E3556FE}"/>
              </a:ext>
            </a:extLst>
          </p:cNvPr>
          <p:cNvSpPr/>
          <p:nvPr/>
        </p:nvSpPr>
        <p:spPr>
          <a:xfrm>
            <a:off x="6660641" y="4355331"/>
            <a:ext cx="1044902" cy="3801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Compute</a:t>
            </a:r>
            <a:endParaRPr kumimoji="1" lang="ja-JP" altLang="en-US" sz="14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4357E2D-9A43-4C88-8364-5F9E38FBC7FE}"/>
              </a:ext>
            </a:extLst>
          </p:cNvPr>
          <p:cNvSpPr/>
          <p:nvPr/>
        </p:nvSpPr>
        <p:spPr>
          <a:xfrm>
            <a:off x="7899782" y="4355331"/>
            <a:ext cx="1044902" cy="3801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Storage</a:t>
            </a:r>
            <a:endParaRPr kumimoji="1" lang="ja-JP" altLang="en-US" sz="14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4708F18-22BD-44FD-9FAD-675B1FDB3927}"/>
              </a:ext>
            </a:extLst>
          </p:cNvPr>
          <p:cNvSpPr/>
          <p:nvPr/>
        </p:nvSpPr>
        <p:spPr>
          <a:xfrm>
            <a:off x="9138922" y="4350805"/>
            <a:ext cx="1044902" cy="3801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Network</a:t>
            </a:r>
            <a:endParaRPr kumimoji="1" lang="ja-JP" altLang="en-US" sz="1400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A9022454-3644-4774-8D1A-E44A3F561FD4}"/>
              </a:ext>
            </a:extLst>
          </p:cNvPr>
          <p:cNvSpPr/>
          <p:nvPr/>
        </p:nvSpPr>
        <p:spPr>
          <a:xfrm>
            <a:off x="6660640" y="3588314"/>
            <a:ext cx="3523183" cy="3801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Operating System</a:t>
            </a:r>
            <a:endParaRPr kumimoji="1" lang="ja-JP" altLang="en-US" sz="1400" dirty="0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C5B349E-5842-4A46-A566-0804480CFED3}"/>
              </a:ext>
            </a:extLst>
          </p:cNvPr>
          <p:cNvSpPr/>
          <p:nvPr/>
        </p:nvSpPr>
        <p:spPr>
          <a:xfrm>
            <a:off x="6660640" y="3130140"/>
            <a:ext cx="3523183" cy="3801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Middle</a:t>
            </a:r>
            <a:r>
              <a:rPr lang="en-US" altLang="ja-JP" sz="1400" dirty="0"/>
              <a:t>ware</a:t>
            </a:r>
            <a:endParaRPr kumimoji="1" lang="ja-JP" altLang="en-US" sz="1400" dirty="0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4092DD61-46CC-45EF-8BCF-5A6CFCD452B7}"/>
              </a:ext>
            </a:extLst>
          </p:cNvPr>
          <p:cNvSpPr/>
          <p:nvPr/>
        </p:nvSpPr>
        <p:spPr>
          <a:xfrm>
            <a:off x="6660640" y="2670836"/>
            <a:ext cx="3523183" cy="3801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Application</a:t>
            </a:r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08708782-25C3-4968-BE09-082263AB40C4}"/>
              </a:ext>
            </a:extLst>
          </p:cNvPr>
          <p:cNvSpPr/>
          <p:nvPr/>
        </p:nvSpPr>
        <p:spPr>
          <a:xfrm>
            <a:off x="2586669" y="2371448"/>
            <a:ext cx="3693680" cy="3208171"/>
          </a:xfrm>
          <a:prstGeom prst="wedgeRectCallout">
            <a:avLst>
              <a:gd name="adj1" fmla="val 39813"/>
              <a:gd name="adj2" fmla="val 68444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79E68DE6-B1A6-49BF-9CA9-4D8517F35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443" y="5944666"/>
            <a:ext cx="440454" cy="440454"/>
          </a:xfrm>
          <a:prstGeom prst="rect">
            <a:avLst/>
          </a:prstGeom>
        </p:spPr>
      </p:pic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E57FF3C2-A379-4976-A7C3-1172B1A9196C}"/>
              </a:ext>
            </a:extLst>
          </p:cNvPr>
          <p:cNvSpPr/>
          <p:nvPr/>
        </p:nvSpPr>
        <p:spPr>
          <a:xfrm>
            <a:off x="6575391" y="2371448"/>
            <a:ext cx="3693680" cy="3208171"/>
          </a:xfrm>
          <a:prstGeom prst="wedgeRectCallout">
            <a:avLst>
              <a:gd name="adj1" fmla="val -39720"/>
              <a:gd name="adj2" fmla="val 66669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6417E477-4725-4F9D-87BA-8B76518938C2}"/>
              </a:ext>
            </a:extLst>
          </p:cNvPr>
          <p:cNvSpPr/>
          <p:nvPr/>
        </p:nvSpPr>
        <p:spPr>
          <a:xfrm>
            <a:off x="5303176" y="5865041"/>
            <a:ext cx="2299652" cy="608755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C065C4E-F5CC-4988-933B-D70AA886AE10}"/>
              </a:ext>
            </a:extLst>
          </p:cNvPr>
          <p:cNvSpPr txBox="1"/>
          <p:nvPr/>
        </p:nvSpPr>
        <p:spPr>
          <a:xfrm>
            <a:off x="7647444" y="6037900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可用性セットないしは</a:t>
            </a:r>
            <a:endParaRPr kumimoji="1" lang="en-US" altLang="ja-JP" sz="1400" dirty="0"/>
          </a:p>
          <a:p>
            <a:r>
              <a:rPr lang="ja-JP" altLang="en-US" sz="1400" dirty="0"/>
              <a:t>可用性ゾーンによる分散配置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72810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EC29150-F4B0-40CA-AE30-6AA31BB4C194}"/>
              </a:ext>
            </a:extLst>
          </p:cNvPr>
          <p:cNvGrpSpPr/>
          <p:nvPr/>
        </p:nvGrpSpPr>
        <p:grpSpPr>
          <a:xfrm>
            <a:off x="582561" y="273999"/>
            <a:ext cx="12935052" cy="4164031"/>
            <a:chOff x="582561" y="273999"/>
            <a:chExt cx="12935052" cy="4164031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77F4D86D-7765-4D09-AED0-238D1363A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5565" y="1656770"/>
              <a:ext cx="780290" cy="780290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06237F44-DDBD-4906-8564-8D716552B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6805" y="477645"/>
              <a:ext cx="532949" cy="532949"/>
            </a:xfrm>
            <a:prstGeom prst="rect">
              <a:avLst/>
            </a:prstGeom>
          </p:spPr>
        </p:pic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CD67007E-09BA-4D27-BF66-4763578C6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6805" y="1325871"/>
              <a:ext cx="532949" cy="532949"/>
            </a:xfrm>
            <a:prstGeom prst="rect">
              <a:avLst/>
            </a:prstGeom>
          </p:spPr>
        </p:pic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638EB13A-2F77-41A3-96BD-F35BFB2B246C}"/>
                </a:ext>
              </a:extLst>
            </p:cNvPr>
            <p:cNvSpPr/>
            <p:nvPr/>
          </p:nvSpPr>
          <p:spPr>
            <a:xfrm>
              <a:off x="5847686" y="273999"/>
              <a:ext cx="1570753" cy="3604825"/>
            </a:xfrm>
            <a:prstGeom prst="roundRect">
              <a:avLst/>
            </a:prstGeom>
            <a:noFill/>
            <a:ln w="38100">
              <a:solidFill>
                <a:schemeClr val="tx2"/>
              </a:solidFill>
              <a:prstDash val="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9F54EB5F-8F4C-4A41-8D1E-368E01CF6E44}"/>
                </a:ext>
              </a:extLst>
            </p:cNvPr>
            <p:cNvSpPr txBox="1"/>
            <p:nvPr/>
          </p:nvSpPr>
          <p:spPr>
            <a:xfrm>
              <a:off x="1537834" y="2553563"/>
              <a:ext cx="23727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Load</a:t>
              </a:r>
              <a:r>
                <a:rPr kumimoji="1" lang="ja-JP" altLang="en-US" dirty="0"/>
                <a:t> </a:t>
              </a:r>
              <a:r>
                <a:rPr kumimoji="1" lang="en-US" altLang="ja-JP" dirty="0"/>
                <a:t>Balancer</a:t>
              </a:r>
            </a:p>
            <a:p>
              <a:r>
                <a:rPr kumimoji="1" lang="ja-JP" altLang="en-US" dirty="0"/>
                <a:t>ないしは</a:t>
              </a:r>
              <a:endParaRPr kumimoji="1" lang="en-US" altLang="ja-JP" dirty="0"/>
            </a:p>
            <a:p>
              <a:r>
                <a:rPr lang="en-US" altLang="ja-JP" dirty="0"/>
                <a:t>Application</a:t>
              </a:r>
              <a:r>
                <a:rPr lang="ja-JP" altLang="en-US" dirty="0"/>
                <a:t> </a:t>
              </a:r>
              <a:r>
                <a:rPr lang="en-US" altLang="ja-JP" dirty="0"/>
                <a:t>Gateway</a:t>
              </a:r>
              <a:endParaRPr kumimoji="1" lang="ja-JP" altLang="en-US" dirty="0"/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1E933D36-C5C3-4415-8FE5-C394A19A2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6805" y="2174097"/>
              <a:ext cx="532949" cy="532949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F3A25478-5E92-49BA-AD58-6F905B71C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6805" y="3022323"/>
              <a:ext cx="532949" cy="532949"/>
            </a:xfrm>
            <a:prstGeom prst="rect">
              <a:avLst/>
            </a:prstGeom>
          </p:spPr>
        </p:pic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0252EA4B-6A24-472D-AD40-E7783FCEC694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 flipV="1">
              <a:off x="3425855" y="744120"/>
              <a:ext cx="2940950" cy="1302795"/>
            </a:xfrm>
            <a:prstGeom prst="line">
              <a:avLst/>
            </a:prstGeom>
            <a:ln w="38100">
              <a:solidFill>
                <a:schemeClr val="accent2"/>
              </a:solidFill>
              <a:prstDash val="sysDot"/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8E4983F-DE78-45EA-B4D0-55B790B7DFB6}"/>
                </a:ext>
              </a:extLst>
            </p:cNvPr>
            <p:cNvCxnSpPr>
              <a:cxnSpLocks/>
              <a:stCxn id="3" idx="3"/>
              <a:endCxn id="5" idx="1"/>
            </p:cNvCxnSpPr>
            <p:nvPr/>
          </p:nvCxnSpPr>
          <p:spPr>
            <a:xfrm flipV="1">
              <a:off x="3425855" y="1592346"/>
              <a:ext cx="2940950" cy="454569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AC0BDDA0-C06F-45FD-BB8F-4E6699B5AA66}"/>
                </a:ext>
              </a:extLst>
            </p:cNvPr>
            <p:cNvCxnSpPr>
              <a:cxnSpLocks/>
              <a:stCxn id="3" idx="3"/>
              <a:endCxn id="8" idx="1"/>
            </p:cNvCxnSpPr>
            <p:nvPr/>
          </p:nvCxnSpPr>
          <p:spPr>
            <a:xfrm>
              <a:off x="3425855" y="2046915"/>
              <a:ext cx="2940950" cy="393657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320A57C3-C9D2-4E2C-9DC0-97FB03B67087}"/>
                </a:ext>
              </a:extLst>
            </p:cNvPr>
            <p:cNvCxnSpPr>
              <a:cxnSpLocks/>
              <a:stCxn id="3" idx="3"/>
              <a:endCxn id="9" idx="1"/>
            </p:cNvCxnSpPr>
            <p:nvPr/>
          </p:nvCxnSpPr>
          <p:spPr>
            <a:xfrm>
              <a:off x="3425855" y="2046915"/>
              <a:ext cx="2940950" cy="1241883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54C5CC38-1B81-4EAA-8785-3230B4C379D3}"/>
                </a:ext>
              </a:extLst>
            </p:cNvPr>
            <p:cNvCxnSpPr>
              <a:cxnSpLocks/>
              <a:endCxn id="3" idx="1"/>
            </p:cNvCxnSpPr>
            <p:nvPr/>
          </p:nvCxnSpPr>
          <p:spPr>
            <a:xfrm>
              <a:off x="582561" y="2046915"/>
              <a:ext cx="2063004" cy="0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DE2C6FF6-EC84-4676-9EC5-692AE2352338}"/>
                </a:ext>
              </a:extLst>
            </p:cNvPr>
            <p:cNvSpPr txBox="1"/>
            <p:nvPr/>
          </p:nvSpPr>
          <p:spPr>
            <a:xfrm>
              <a:off x="582561" y="1620216"/>
              <a:ext cx="196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HTTP/HTTPS</a:t>
              </a:r>
              <a:endParaRPr kumimoji="1" lang="ja-JP" altLang="en-US" dirty="0"/>
            </a:p>
          </p:txBody>
        </p:sp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318BBF89-DA5D-4F88-9259-6AF12EDD8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541" y="3657740"/>
              <a:ext cx="780290" cy="780290"/>
            </a:xfrm>
            <a:prstGeom prst="rect">
              <a:avLst/>
            </a:prstGeom>
          </p:spPr>
        </p:pic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68DDCF03-5366-4308-BB35-DE8075DF277B}"/>
                </a:ext>
              </a:extLst>
            </p:cNvPr>
            <p:cNvSpPr txBox="1"/>
            <p:nvPr/>
          </p:nvSpPr>
          <p:spPr>
            <a:xfrm>
              <a:off x="6238924" y="399117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可用性セット</a:t>
              </a:r>
              <a:endParaRPr kumimoji="1" lang="ja-JP" altLang="en-US" dirty="0"/>
            </a:p>
          </p:txBody>
        </p:sp>
        <p:sp>
          <p:nvSpPr>
            <p:cNvPr id="30" name="吹き出し: 四角形 29">
              <a:extLst>
                <a:ext uri="{FF2B5EF4-FFF2-40B4-BE49-F238E27FC236}">
                  <a16:creationId xmlns:a16="http://schemas.microsoft.com/office/drawing/2014/main" id="{DADDB6D3-6533-4B39-9112-909128F7D732}"/>
                </a:ext>
              </a:extLst>
            </p:cNvPr>
            <p:cNvSpPr/>
            <p:nvPr/>
          </p:nvSpPr>
          <p:spPr>
            <a:xfrm>
              <a:off x="7808584" y="1550346"/>
              <a:ext cx="5709029" cy="1052129"/>
            </a:xfrm>
            <a:prstGeom prst="wedgeRectCallout">
              <a:avLst>
                <a:gd name="adj1" fmla="val -67560"/>
                <a:gd name="adj2" fmla="val -52147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ステートレスに実装されたアプリケーションを配置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⇒</a:t>
              </a:r>
              <a:r>
                <a:rPr lang="ja-JP" altLang="en-US" dirty="0">
                  <a:solidFill>
                    <a:schemeClr val="tx1"/>
                  </a:solidFill>
                </a:rPr>
                <a:t> 任意のサーバーで障害ノードの代替が可能</a:t>
              </a:r>
              <a:endParaRPr kumimoji="1" lang="en-US" altLang="ja-JP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5489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FDF456E-07C4-4534-96CC-A8CC3E41661B}"/>
              </a:ext>
            </a:extLst>
          </p:cNvPr>
          <p:cNvGrpSpPr/>
          <p:nvPr/>
        </p:nvGrpSpPr>
        <p:grpSpPr>
          <a:xfrm>
            <a:off x="582561" y="273999"/>
            <a:ext cx="10935929" cy="4164031"/>
            <a:chOff x="582561" y="273999"/>
            <a:chExt cx="10935929" cy="4164031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D6447C03-6E20-4934-BE95-1BBEA7751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5565" y="1133203"/>
              <a:ext cx="780290" cy="780290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EBB49833-890B-4D97-A609-94247BA1A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6805" y="573704"/>
              <a:ext cx="532949" cy="532949"/>
            </a:xfrm>
            <a:prstGeom prst="rect">
              <a:avLst/>
            </a:prstGeom>
          </p:spPr>
        </p:pic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4A8215EA-45C4-4A80-835E-239A47CF52DF}"/>
                </a:ext>
              </a:extLst>
            </p:cNvPr>
            <p:cNvSpPr/>
            <p:nvPr/>
          </p:nvSpPr>
          <p:spPr>
            <a:xfrm>
              <a:off x="5847686" y="273999"/>
              <a:ext cx="1570753" cy="3604825"/>
            </a:xfrm>
            <a:prstGeom prst="roundRect">
              <a:avLst/>
            </a:prstGeom>
            <a:noFill/>
            <a:ln w="38100">
              <a:solidFill>
                <a:schemeClr val="tx2"/>
              </a:solidFill>
              <a:prstDash val="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8C4C45E-0F9F-4973-8FA8-9800FBD8AA3E}"/>
                </a:ext>
              </a:extLst>
            </p:cNvPr>
            <p:cNvSpPr txBox="1"/>
            <p:nvPr/>
          </p:nvSpPr>
          <p:spPr>
            <a:xfrm>
              <a:off x="2176340" y="1977917"/>
              <a:ext cx="1718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Load</a:t>
              </a:r>
              <a:r>
                <a:rPr kumimoji="1" lang="ja-JP" altLang="en-US" dirty="0"/>
                <a:t> </a:t>
              </a:r>
              <a:r>
                <a:rPr kumimoji="1" lang="en-US" altLang="ja-JP" dirty="0"/>
                <a:t>Balancer</a:t>
              </a: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69598E1F-D9ED-47FD-97BD-B68F03B75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6805" y="1960248"/>
              <a:ext cx="532949" cy="532949"/>
            </a:xfrm>
            <a:prstGeom prst="rect">
              <a:avLst/>
            </a:prstGeom>
          </p:spPr>
        </p:pic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9F251BCD-BD96-4B66-A12B-87531A626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6805" y="3022323"/>
              <a:ext cx="532949" cy="532949"/>
            </a:xfrm>
            <a:prstGeom prst="rect">
              <a:avLst/>
            </a:prstGeom>
          </p:spPr>
        </p:pic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2B87602E-75C4-4B83-991A-73EEDAD9D6D6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 flipV="1">
              <a:off x="3425855" y="840179"/>
              <a:ext cx="2940950" cy="683169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4D571CF5-14D6-4E13-8A49-98735CD64C63}"/>
                </a:ext>
              </a:extLst>
            </p:cNvPr>
            <p:cNvCxnSpPr>
              <a:cxnSpLocks/>
              <a:stCxn id="4" idx="3"/>
              <a:endCxn id="9" idx="1"/>
            </p:cNvCxnSpPr>
            <p:nvPr/>
          </p:nvCxnSpPr>
          <p:spPr>
            <a:xfrm>
              <a:off x="3425855" y="1523348"/>
              <a:ext cx="2940950" cy="703375"/>
            </a:xfrm>
            <a:prstGeom prst="line">
              <a:avLst/>
            </a:prstGeom>
            <a:ln w="38100">
              <a:prstDash val="dash"/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6F08794C-06CA-4D10-824A-C7855559B88B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582561" y="1523348"/>
              <a:ext cx="2063004" cy="0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AF59B4B-8D6A-404E-A284-DF65853E16A4}"/>
                </a:ext>
              </a:extLst>
            </p:cNvPr>
            <p:cNvSpPr txBox="1"/>
            <p:nvPr/>
          </p:nvSpPr>
          <p:spPr>
            <a:xfrm>
              <a:off x="582561" y="1096649"/>
              <a:ext cx="196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TDS</a:t>
              </a:r>
              <a:endParaRPr kumimoji="1" lang="ja-JP" altLang="en-US" dirty="0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7A7CD299-E51F-4978-9D21-D00EC4CBD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7541" y="3657740"/>
              <a:ext cx="780290" cy="780290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02929D1-692E-4D9D-A4FF-68399299FB12}"/>
                </a:ext>
              </a:extLst>
            </p:cNvPr>
            <p:cNvSpPr txBox="1"/>
            <p:nvPr/>
          </p:nvSpPr>
          <p:spPr>
            <a:xfrm>
              <a:off x="6238924" y="3991173"/>
              <a:ext cx="1569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/>
                <a:t>可用性セット</a:t>
              </a:r>
              <a:endParaRPr kumimoji="1" lang="ja-JP" altLang="en-US" dirty="0"/>
            </a:p>
          </p:txBody>
        </p:sp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324EF338-D7DD-4D54-A794-1AF5FACBD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2156" y="573704"/>
              <a:ext cx="532949" cy="532949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B92C4461-F87D-49AA-A92B-57BDE09C8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2156" y="1960247"/>
              <a:ext cx="532949" cy="532949"/>
            </a:xfrm>
            <a:prstGeom prst="rect">
              <a:avLst/>
            </a:prstGeom>
          </p:spPr>
        </p:pic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3B98EC5-CFF2-4356-AB58-BECB1FA86AB0}"/>
                </a:ext>
              </a:extLst>
            </p:cNvPr>
            <p:cNvCxnSpPr>
              <a:cxnSpLocks/>
              <a:stCxn id="6" idx="3"/>
              <a:endCxn id="22" idx="1"/>
            </p:cNvCxnSpPr>
            <p:nvPr/>
          </p:nvCxnSpPr>
          <p:spPr>
            <a:xfrm>
              <a:off x="6899754" y="840179"/>
              <a:ext cx="1522402" cy="0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8DED6A4B-B365-47D8-9E2C-2D3B2CFB8E13}"/>
                </a:ext>
              </a:extLst>
            </p:cNvPr>
            <p:cNvSpPr txBox="1"/>
            <p:nvPr/>
          </p:nvSpPr>
          <p:spPr>
            <a:xfrm>
              <a:off x="6233064" y="296588"/>
              <a:ext cx="1569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Active</a:t>
              </a:r>
              <a:endParaRPr kumimoji="1" lang="ja-JP" altLang="en-US" dirty="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308E67B7-BEE7-41D9-AE65-136FA6E84E39}"/>
                </a:ext>
              </a:extLst>
            </p:cNvPr>
            <p:cNvSpPr txBox="1"/>
            <p:nvPr/>
          </p:nvSpPr>
          <p:spPr>
            <a:xfrm>
              <a:off x="6119845" y="2521665"/>
              <a:ext cx="1569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Stand-by</a:t>
              </a:r>
              <a:endParaRPr kumimoji="1" lang="ja-JP" altLang="en-US" dirty="0"/>
            </a:p>
          </p:txBody>
        </p:sp>
        <p:sp>
          <p:nvSpPr>
            <p:cNvPr id="33" name="吹き出し: 四角形 32">
              <a:extLst>
                <a:ext uri="{FF2B5EF4-FFF2-40B4-BE49-F238E27FC236}">
                  <a16:creationId xmlns:a16="http://schemas.microsoft.com/office/drawing/2014/main" id="{FDAC625F-8464-4F70-B90C-4EA4E284465D}"/>
                </a:ext>
              </a:extLst>
            </p:cNvPr>
            <p:cNvSpPr/>
            <p:nvPr/>
          </p:nvSpPr>
          <p:spPr>
            <a:xfrm>
              <a:off x="7991920" y="3188568"/>
              <a:ext cx="3526570" cy="1052129"/>
            </a:xfrm>
            <a:prstGeom prst="wedgeRectCallout">
              <a:avLst>
                <a:gd name="adj1" fmla="val -70279"/>
                <a:gd name="adj2" fmla="val -141159"/>
              </a:avLst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主系で永続化されたデータを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Always-on </a:t>
              </a:r>
              <a:r>
                <a:rPr lang="ja-JP" altLang="en-US" dirty="0">
                  <a:solidFill>
                    <a:schemeClr val="tx1"/>
                  </a:solidFill>
                </a:rPr>
                <a:t>の機能によって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同期レプリケーション</a:t>
              </a:r>
              <a:endParaRPr kumimoji="1" lang="en-US" altLang="ja-JP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6BD1C523-3738-45BB-AFC4-02EDD284A062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6633280" y="1106653"/>
              <a:ext cx="0" cy="969758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19439CCC-E7CF-4AE3-AA7C-41ACEA22E2B7}"/>
                </a:ext>
              </a:extLst>
            </p:cNvPr>
            <p:cNvCxnSpPr>
              <a:cxnSpLocks/>
              <a:stCxn id="9" idx="3"/>
              <a:endCxn id="23" idx="1"/>
            </p:cNvCxnSpPr>
            <p:nvPr/>
          </p:nvCxnSpPr>
          <p:spPr>
            <a:xfrm flipV="1">
              <a:off x="6899754" y="2226722"/>
              <a:ext cx="1522402" cy="1"/>
            </a:xfrm>
            <a:prstGeom prst="line">
              <a:avLst/>
            </a:prstGeom>
            <a:ln w="38100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005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229</Words>
  <Application>Microsoft Office PowerPoint</Application>
  <PresentationFormat>ワイド画面</PresentationFormat>
  <Paragraphs>89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仮想マシンにおける 可用性の考え方</dc:title>
  <dc:creator>Ayumu Inaba</dc:creator>
  <cp:lastModifiedBy>Ayumu Inaba</cp:lastModifiedBy>
  <cp:revision>215</cp:revision>
  <dcterms:created xsi:type="dcterms:W3CDTF">2017-05-26T11:09:55Z</dcterms:created>
  <dcterms:modified xsi:type="dcterms:W3CDTF">2020-08-07T05:56:29Z</dcterms:modified>
</cp:coreProperties>
</file>