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74" autoAdjust="0"/>
  </p:normalViewPr>
  <p:slideViewPr>
    <p:cSldViewPr snapToGrid="0">
      <p:cViewPr varScale="1">
        <p:scale>
          <a:sx n="83" d="100"/>
          <a:sy n="83" d="100"/>
        </p:scale>
        <p:origin x="33" y="36"/>
      </p:cViewPr>
      <p:guideLst/>
    </p:cSldViewPr>
  </p:slideViewPr>
  <p:notesTextViewPr>
    <p:cViewPr>
      <p:scale>
        <a:sx n="1" d="1"/>
        <a:sy n="1" d="1"/>
      </p:scale>
      <p:origin x="0" y="-356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BE010-B6A7-4387-8E5E-790CC7A3E10D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3EA0A-168E-40D3-A44D-1B70ACEBFD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09/02/2022 02:49:02.328 INFO - Site: aibs-poc-cloudpos-webapp2 - Environment variables changed. Container restart required.</a:t>
            </a:r>
          </a:p>
          <a:p>
            <a:r>
              <a:rPr kumimoji="1" lang="en-US" altLang="ja-JP" dirty="0"/>
              <a:t>09/02/2022 02:49:02.328 INFO - Site: aibs-poc-cloudpos-webapp2 - Web app configuration changed. Container restart required.</a:t>
            </a:r>
          </a:p>
          <a:p>
            <a:r>
              <a:rPr kumimoji="1" lang="en-US" altLang="ja-JP" dirty="0"/>
              <a:t>09/02/2022 02:49:02.328 INFO - Site: aibs-poc-cloudpos-webapp2 - Recycle container.</a:t>
            </a:r>
          </a:p>
          <a:p>
            <a:r>
              <a:rPr kumimoji="1" lang="en-US" altLang="ja-JP" dirty="0"/>
              <a:t>09/02/2022 02:49:02.328 INFO - Site: aibs-poc-cloudpos-webapp2 - Restarting container. No overlap.</a:t>
            </a:r>
          </a:p>
          <a:p>
            <a:r>
              <a:rPr kumimoji="1" lang="en-US" altLang="ja-JP" dirty="0"/>
              <a:t>09/02/2022 02:49:02.469 INFO - Site: aibs-poc-cloudpos-webapp2 - Creating container image</a:t>
            </a:r>
          </a:p>
          <a:p>
            <a:r>
              <a:rPr kumimoji="1" lang="en-US" altLang="ja-JP" dirty="0"/>
              <a:t>09/02/2022 02:49:02.476 INFO - Site: aibs-poc-cloudpos-webapp2 - Create SMB mapping for Azure Files. Storage account: mount-</a:t>
            </a:r>
            <a:r>
              <a:rPr kumimoji="1" lang="en-US" altLang="ja-JP" dirty="0" err="1"/>
              <a:t>mycontents</a:t>
            </a:r>
            <a:r>
              <a:rPr kumimoji="1" lang="en-US" altLang="ja-JP" dirty="0"/>
              <a:t>. Mount Path: C:\MyContents</a:t>
            </a:r>
          </a:p>
          <a:p>
            <a:r>
              <a:rPr kumimoji="1" lang="en-US" altLang="ja-JP" dirty="0"/>
              <a:t>09/02/2022 02:49:02.476 INFO - Site: aibs-poc-cloudpos-webapp2 - Verifying container image and pull image if </a:t>
            </a:r>
            <a:r>
              <a:rPr kumimoji="1" lang="en-US" altLang="ja-JP" dirty="0" err="1"/>
              <a:t>necesary</a:t>
            </a:r>
            <a:endParaRPr kumimoji="1" lang="en-US" altLang="ja-JP" dirty="0"/>
          </a:p>
          <a:p>
            <a:r>
              <a:rPr kumimoji="1" lang="en-US" altLang="ja-JP" dirty="0"/>
              <a:t>09/02/2022 02:49:02.807 INFO - Site: aibs-poc-cloudpos-webapp2 - Pulling container image: aibspoc.azurecr.io/webform1:0208b using managed identity.</a:t>
            </a:r>
          </a:p>
          <a:p>
            <a:r>
              <a:rPr kumimoji="1" lang="en-US" altLang="ja-JP" dirty="0"/>
              <a:t>09/02/2022 02:49:03.117 INFO - Site: aibs-poc-cloudpos-webapp2 - Image: aibspoc.azurecr.io/webform1:0208b</a:t>
            </a:r>
          </a:p>
          <a:p>
            <a:r>
              <a:rPr kumimoji="1" lang="en-US" altLang="ja-JP" dirty="0"/>
              <a:t>Status: 0208b Pulling from webform1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09/02/2022 02:49:03.138 INFO - Site: aibs-poc-cloudpos-webapp2 - Image: aibspoc.azurecr.io/webform1:0208b</a:t>
            </a:r>
          </a:p>
          <a:p>
            <a:r>
              <a:rPr kumimoji="1" lang="en-US" altLang="ja-JP" dirty="0"/>
              <a:t>Status: Digest: sha256:514736b7f3de10521a906e67b8aeceb03f48cfbdaa76d4abd66598ce2c445011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09/02/2022 02:49:03.138 INFO - Site: aibs-poc-cloudpos-webapp2 - Image: aibspoc.azurecr.io/webform1:0208b</a:t>
            </a:r>
          </a:p>
          <a:p>
            <a:r>
              <a:rPr kumimoji="1" lang="en-US" altLang="ja-JP" dirty="0"/>
              <a:t>Status: Status: Image is up to date for aibspoc.azurecr.io/webform1:0208b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09/02/2022 02:49:03.184 INFO - Site: aibs-poc-cloudpos-webapp2 - Attempting to create container</a:t>
            </a:r>
          </a:p>
          <a:p>
            <a:r>
              <a:rPr kumimoji="1" lang="en-US" altLang="ja-JP" dirty="0"/>
              <a:t>09/02/2022 02:49:03.184 INFO - Site: aibs-poc-cloudpos-webapp2 - Creating container for image: aibspoc.azurecr.io/webform1:0208b.</a:t>
            </a:r>
          </a:p>
          <a:p>
            <a:r>
              <a:rPr kumimoji="1" lang="en-US" altLang="ja-JP" dirty="0"/>
              <a:t>09/02/2022 02:49:03.231 INFO - Site: aibs-poc-cloudpos-webapp2 - [c0995510e6e7634f502286336a399a2b5f3fb44dc12a01a63a62d13c4c154d88] - Create container for image: aibspoc.azurecr.io/webform1:0208b succeeded. Container Id c0995510e6e7634f502286336a399a2b5f3fb44dc12a01a63a62d13c4c154d88</a:t>
            </a:r>
          </a:p>
          <a:p>
            <a:r>
              <a:rPr kumimoji="1" lang="en-US" altLang="ja-JP" dirty="0"/>
              <a:t>09/02/2022 02:49:03.231 INFO - Site: aibs-poc-cloudpos-webapp2 - [c0995510e6e7634f502286336a399a2b5f3fb44dc12a01a63a62d13c4c154d88] - Attempting to start container</a:t>
            </a:r>
          </a:p>
          <a:p>
            <a:r>
              <a:rPr kumimoji="1" lang="en-US" altLang="ja-JP" dirty="0"/>
              <a:t>09/02/2022 02:49:29.897 INFO - Site: aibs-poc-cloudpos-webapp2 - [c0995510e6e7634f502286336a399a2b5f3fb44dc12a01a63a62d13c4c154d88] - Start container succeeded.</a:t>
            </a:r>
          </a:p>
          <a:p>
            <a:r>
              <a:rPr kumimoji="1" lang="en-US" altLang="ja-JP" dirty="0"/>
              <a:t>09/02/2022 02:49:39.232 INFO - Site: aibs-poc-cloudpos-webapp2 - [c0995510e6e7634f502286336a399a2b5f3fb44dc12a01a63a62d13c4c154d88] - Container has started.</a:t>
            </a:r>
          </a:p>
          <a:p>
            <a:r>
              <a:rPr kumimoji="1" lang="en-US" altLang="ja-JP" dirty="0"/>
              <a:t>09/02/2022 02:49:39.232 INFO - Site: aibs-poc-cloudpos-webapp2 - [c0995510e6e7634f502286336a399a2b5f3fb44dc12a01a63a62d13c4c154d88] - CONTAINER_SKIP_CONFIGURATION app setting is set to 0</a:t>
            </a:r>
          </a:p>
          <a:p>
            <a:r>
              <a:rPr kumimoji="1" lang="en-US" altLang="ja-JP" dirty="0"/>
              <a:t>09/02/2022 02:49:39.232 INFO - Site: aibs-poc-cloudpos-webapp2 - [c0995510e6e7634f502286336a399a2b5f3fb44dc12a01a63a62d13c4c154d88] - Configuring container</a:t>
            </a:r>
          </a:p>
          <a:p>
            <a:r>
              <a:rPr kumimoji="1" lang="en-US" altLang="ja-JP" dirty="0"/>
              <a:t>09/02/2022 02:49:39.232 INFO - Site: aibs-poc-cloudpos-webapp2 - [c0995510e6e7634f502286336a399a2b5f3fb44dc12a01a63a62d13c4c154d88] - Call configure container utility</a:t>
            </a:r>
          </a:p>
          <a:p>
            <a:r>
              <a:rPr kumimoji="1" lang="en-US" altLang="ja-JP" dirty="0"/>
              <a:t>09/02/2022 02:50:05.674 INFO - Site: aibs-poc-cloudpos-webapp2 - [c0995510e6e7634f502286336a399a2b5f3fb44dc12a01a63a62d13c4c154d88] - Configure container utility completed</a:t>
            </a:r>
          </a:p>
          <a:p>
            <a:r>
              <a:rPr kumimoji="1" lang="en-US" altLang="ja-JP" dirty="0"/>
              <a:t>09/02/2022 02:50:05.682 INFO - Site: aibs-poc-cloudpos-webapp2 - [c0995510e6e7634f502286336a399a2b5f3fb44dc12a01a63a62d13c4c154d88] - Container has started.</a:t>
            </a:r>
          </a:p>
          <a:p>
            <a:r>
              <a:rPr kumimoji="1" lang="en-US" altLang="ja-JP" dirty="0"/>
              <a:t>09/02/2022 02:50:06.729 INFO - Site: aibs-poc-cloudpos-webapp2 - [c0995510e6e7634f502286336a399a2b5f3fb44dc12a01a63a62d13c4c154d88] - Container </a:t>
            </a:r>
            <a:r>
              <a:rPr kumimoji="1" lang="en-US" altLang="ja-JP" dirty="0" err="1"/>
              <a:t>entrypoint</a:t>
            </a:r>
            <a:r>
              <a:rPr kumimoji="1" lang="en-US" altLang="ja-JP" dirty="0"/>
              <a:t> has started</a:t>
            </a:r>
          </a:p>
          <a:p>
            <a:r>
              <a:rPr kumimoji="1" lang="en-US" altLang="ja-JP" dirty="0"/>
              <a:t>09/02/2022 02:50:15.695 INFO - Site: aibs-poc-cloudpos-webapp2 - [c0995510e6e7634f502286336a399a2b5f3fb44dc12a01a63a62d13c4c154d88] - Container is ready</a:t>
            </a:r>
          </a:p>
          <a:p>
            <a:r>
              <a:rPr kumimoji="1" lang="en-US" altLang="ja-JP" dirty="0"/>
              <a:t>09/02/2022 02:50:15.695 INFO - Site: aibs-poc-cloudpos-webapp2 - [c0995510e6e7634f502286336a399a2b5f3fb44dc12a01a63a62d13c4c154d88] - Container start-up and configuration completed successfully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3EA0A-168E-40D3-A44D-1B70ACEBFD3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44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897AA-8E98-46BF-A901-3FFF7162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7B0888-64C0-49DA-AF4C-ADDE63FC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E3601-846C-49CE-AA4B-FE450B5C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B1D39-0FA9-4CC5-8895-BEC6BC95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D1F99A-8262-4B69-B77A-E409FC48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65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68BBC-C147-466B-BC6D-A33B4DD5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B35E60-8C8A-4FC8-B720-38619169F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522A5-792F-4B72-9B9A-1FAAE680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629231-14BF-4672-9876-CF058D4A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619B41-5D5B-439B-8551-EED8209C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6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9712D2-C926-493D-9649-D7E1DBEA0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67126-6D6D-4DC0-8C68-91B20C95F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14A011-6760-4776-8A2F-FC703D7B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36070-FB69-430F-920A-26E6C551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982690-0857-4DF9-9405-B58E7D5A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41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192"/>
            <a:fld id="{B096BA3A-7840-470E-A799-24933E851897}" type="slidenum">
              <a:rPr lang="ja-JP" altLang="en-US" smtClean="0"/>
              <a:pPr defTabSz="914192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970314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74D5F-28BA-4A2B-859C-394DF9B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7C680-7CFB-42D4-AA5D-7725EDF6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1C9BC-D42F-4195-A9AD-E9403AB8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C64DA8-0B38-4FC8-9682-0753DE2E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959A3-E597-4A82-AB5C-ED0BB18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4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31907-D22C-4B65-99F0-F0DEB00D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C81B9F-E745-44B7-AB5E-EBA4D8B3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CED37-A2F0-4ED8-98D0-1F3ABA0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A7759-2250-4B84-BCC2-F9DA1AD5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68A788-3DD4-418D-BB25-4548071E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5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DC8E5-B13F-4BA4-B1A9-9C69C41A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2CEFA-D7CE-4F0D-912C-92AC073DA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622ADB-B81F-416E-9160-BA687FB4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6D3EC-DF3B-4719-8FA9-4F76BE1D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CAF4D6-2347-492A-8252-9F4F9B4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107783-B548-4A95-8954-F4CB620B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97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A198F-9542-4919-9E40-4B194E85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47057B-8481-400B-903A-837667A3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37882-A9BE-43EF-BD34-90CECA2F7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9C8A59-7AC0-4FE1-9B91-34C13AA9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E12537-9788-48B9-8C91-33D0AA6B0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516CB0-7F6D-42B1-B083-BB71C65A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A06153-B344-4D36-9AB1-05BD4AF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9B6E27-E90F-45D1-8D71-1F26B50A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9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0A2CF-0E88-434C-AD40-BCD4F0C1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194C01-30CB-4496-92F2-F990D99E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C054A1-096C-46A4-AFA0-BA507D9F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92794F-38E9-4952-A9EF-57B18EB6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7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2F5C86-8C13-43B5-B902-B7071DB9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85F91F-3178-4B64-8214-145B92E8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2FDBBE-E5E5-42B8-981D-8B4D8992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B40B5-F891-4949-B392-597CFCE3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0C0FC1-52B8-4493-9DDE-89A23614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7954D0-E0D2-4F69-938D-EE5DC5C1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797A49-29B4-4589-8342-2FF9759F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C06F59-77BF-409A-A576-5573FC39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B3813-C686-43D4-9902-F112CF1D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4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B0C4D-2E77-43C3-8E2F-A510D51B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C9F27D-B3E5-4D17-8DE7-A29EE3BFE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84F94A-B342-49E0-8B71-56AB20EEB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2989CB-56AF-4782-B392-FAAE9C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E0A1B-CE85-42D3-8F50-6A4B394C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6B53F3-32D7-4E64-8147-9E7763C7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1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1B4251-9ABF-4135-80C6-A7C435E6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0A4DC-E55A-4714-AC6C-A24B7C85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1A06A0-4476-4E38-A768-B8BB68F8C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68F2-FF34-4200-B474-E4A93D28ED02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5E89C-A979-468A-981A-7771B2B84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2DE576-1DA1-4505-9437-2CB7D1A4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44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26FEE02D-F094-443F-889C-F1CA396E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79" y="508492"/>
            <a:ext cx="4816257" cy="566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E553840-C2D4-4C0F-B6B5-F5EB0F2CB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10" y="649673"/>
            <a:ext cx="3780116" cy="3131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8E86567-7214-4700-B570-42439E5D4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516" y="2826437"/>
            <a:ext cx="4171164" cy="3415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70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E4FC6A-C59F-44F8-8E73-A1578A78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00" y="312704"/>
            <a:ext cx="5257746" cy="271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EFAFF49-F3A1-4BD9-8AF3-8D72E137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60" y="312704"/>
            <a:ext cx="5255207" cy="3505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EA6BA8E-79EB-4498-ABDE-8E6CCC409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534" y="3226330"/>
            <a:ext cx="4272185" cy="2554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BA1B54E-5626-4BA2-9CEA-B645197A4554}"/>
              </a:ext>
            </a:extLst>
          </p:cNvPr>
          <p:cNvSpPr/>
          <p:nvPr/>
        </p:nvSpPr>
        <p:spPr>
          <a:xfrm>
            <a:off x="2151859" y="2523589"/>
            <a:ext cx="3311565" cy="4171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19195EF-1083-4FBF-8D22-1065ED17ABA4}"/>
              </a:ext>
            </a:extLst>
          </p:cNvPr>
          <p:cNvCxnSpPr/>
          <p:nvPr/>
        </p:nvCxnSpPr>
        <p:spPr>
          <a:xfrm>
            <a:off x="3290001" y="2940784"/>
            <a:ext cx="147039" cy="721411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633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F261B34-5E47-4AD2-BE55-0BC5EF916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" y="464595"/>
            <a:ext cx="3427566" cy="2605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DE6B573-F621-4D55-927F-404A21AA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609" y="509038"/>
            <a:ext cx="5481169" cy="2603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B531E60-E665-4BB0-A0CF-0F5DE1934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855" y="3545378"/>
            <a:ext cx="6555027" cy="1874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67CC6B3-0139-4CA2-9EB5-0F3065210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847" y="517325"/>
            <a:ext cx="3905641" cy="2587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475051-AD73-4DF4-AF2E-888B304E0655}"/>
              </a:ext>
            </a:extLst>
          </p:cNvPr>
          <p:cNvSpPr txBox="1"/>
          <p:nvPr/>
        </p:nvSpPr>
        <p:spPr>
          <a:xfrm>
            <a:off x="42974" y="952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D779490-1B16-42DE-8879-AAF94FE83A1B}"/>
              </a:ext>
            </a:extLst>
          </p:cNvPr>
          <p:cNvSpPr txBox="1"/>
          <p:nvPr/>
        </p:nvSpPr>
        <p:spPr>
          <a:xfrm>
            <a:off x="3634513" y="887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F3D25BE-4747-403D-858E-B9ECA02AD578}"/>
              </a:ext>
            </a:extLst>
          </p:cNvPr>
          <p:cNvSpPr txBox="1"/>
          <p:nvPr/>
        </p:nvSpPr>
        <p:spPr>
          <a:xfrm>
            <a:off x="9211847" y="1397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AF2BD6B-512C-4F75-AB02-48B60DEE5300}"/>
              </a:ext>
            </a:extLst>
          </p:cNvPr>
          <p:cNvSpPr txBox="1"/>
          <p:nvPr/>
        </p:nvSpPr>
        <p:spPr>
          <a:xfrm>
            <a:off x="891114" y="35453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A5A992B9-3071-4550-BA75-606768F0E988}"/>
              </a:ext>
            </a:extLst>
          </p:cNvPr>
          <p:cNvSpPr/>
          <p:nvPr/>
        </p:nvSpPr>
        <p:spPr>
          <a:xfrm>
            <a:off x="6368880" y="4704208"/>
            <a:ext cx="2928252" cy="375952"/>
          </a:xfrm>
          <a:prstGeom prst="wedgeRectCallout">
            <a:avLst>
              <a:gd name="adj1" fmla="val -79891"/>
              <a:gd name="adj2" fmla="val 190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この設定変更のみ要コマンド</a:t>
            </a:r>
          </a:p>
        </p:txBody>
      </p:sp>
    </p:spTree>
    <p:extLst>
      <p:ext uri="{BB962C8B-B14F-4D97-AF65-F5344CB8AC3E}">
        <p14:creationId xmlns:p14="http://schemas.microsoft.com/office/powerpoint/2010/main" val="77070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B4033E03-599C-4C26-A5E7-4B4449BAB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43" y="457151"/>
            <a:ext cx="8899102" cy="4325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22FCFC0-3E31-4C85-B4D8-DF31E02B4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605" y="229694"/>
            <a:ext cx="5082907" cy="3199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893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C1598A-63F3-4520-B951-18C5CC92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58" y="1479450"/>
            <a:ext cx="8426883" cy="38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7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467</Words>
  <Application>Microsoft Office PowerPoint</Application>
  <PresentationFormat>ワイド画面</PresentationFormat>
  <Paragraphs>37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29</cp:revision>
  <dcterms:created xsi:type="dcterms:W3CDTF">2021-06-07T06:17:01Z</dcterms:created>
  <dcterms:modified xsi:type="dcterms:W3CDTF">2022-02-09T03:09:37Z</dcterms:modified>
</cp:coreProperties>
</file>