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3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游ゴシック</vt:lpstr>
      <vt:lpstr>游ゴシック Light</vt:lpstr>
      <vt:lpstr>Arial</vt:lpstr>
      <vt:lpstr>Office テーマ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63</cp:revision>
  <dcterms:created xsi:type="dcterms:W3CDTF">2021-03-22T08:07:22Z</dcterms:created>
  <dcterms:modified xsi:type="dcterms:W3CDTF">2022-09-30T01:25:12Z</dcterms:modified>
</cp:coreProperties>
</file>