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1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C5EFB-0C30-64B6-71C0-E08213FCB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B4D52D-03D8-4EFF-0006-BFB742378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07A699-C76A-7ADC-5D66-FD7F1305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BF0B9B-7DE4-A1A7-7387-5A71CF91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63A3D-DCB4-CC11-82DB-D68E5637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9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7F947-C5B9-EC2B-3D23-10743F09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AA8572-0F9C-F508-F0E9-A3672D340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AAA4F-2969-2EE6-D050-4EA325B9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08250-A71C-EA6E-CE24-E12477BA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D99E3E-0DEF-EC8B-A1B3-0A9EF32E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0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0C4D04-494D-E62B-7D33-4F4E0083F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AB41F0-606D-EC07-8597-496159935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BE054-365C-F371-0A7A-0595FA8F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DC95-04BD-CEBC-4CD7-3EFBC348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B00DC4-C4BB-DBF5-1AF9-25B00FDD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8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71623-577C-C4E3-137B-D42BC2BD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4CB75E-7050-B750-1B4C-211560F2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24E24A-E803-36B0-300F-B89CBF79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40D87-D463-B7B8-800C-5EC61C2D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756A59-F009-AC00-2234-9E8FE077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67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41266-204B-898F-D5DA-D65541E2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CC889F-8D48-5BF4-2112-5FABC3CE5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38515-4004-71C8-2C62-57DA33AB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3B7B32-8F99-774A-A48C-B97A585A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9B3006-DA83-9EF5-CD6E-755F5B5F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7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2EC0B-25FD-33F5-0454-C1FDCA42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C7EA37-1A93-AD01-7B17-B2F3C7365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301855-2298-2F14-8103-D27BAFCD3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4D3E3D-7C3C-7CCB-54A2-3B1CA74A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0CAFBD-2EB3-5F97-5451-CC8B5E1D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A80A30-DBF0-6AE6-BA01-FFB24F37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7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23669-8F4B-58C1-D2CA-055C9D11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A72E82-24D6-309F-F298-EE793D58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D0C42C-E8C2-73F8-4938-04771258B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1FC872-0014-7D54-555A-BB9E6E76C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19DBB-6401-9049-8270-4353660E6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C8B7EF-B5A1-8CB2-FF0D-E96E4D1C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107CD-2CF9-7B16-1C4D-8EC9DC3B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1F8736-8B39-8B0C-AF25-E8371668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61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9DE66-B2C6-40A3-C530-200D6884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F1BC8E-07A8-7EF6-572C-31504EF1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E88DC7-D549-F1A7-5AED-716ED7F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010791-6EC1-6ED9-AFC5-BF5F834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43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F27E5A-17D2-7159-7115-84EA5BC7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97014D-8404-0772-68FC-77F7F5A4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CD8A9F-03A9-78C3-3117-31F8F2C6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06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C3B9D8-1533-A656-8ABB-75F668A6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3DE30-AAA1-3D5D-5E38-C3B0F629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E298D-2FF4-5A27-DFB1-3E6E3DFB7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05C8D-26DA-A809-A749-3F6A60E2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61750B-3E53-B45E-CF8F-1F4B1968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2EC57-4CC9-4B40-3004-3FA392CF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17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0CF73-89A1-BBD5-F84F-14B02A1ED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5EB30E-7036-103E-596F-EE4156178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9E615C-9F45-CB2A-DBFD-43D4006DD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FF71E1-C61C-169E-C37C-06ABE87B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FD0235-CFA4-5C7E-E676-10239C67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AB8A6F-61EB-DA77-521F-F072CE9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9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E46B90-F759-CEC7-3B9B-A81E503B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5F1305-4086-FC10-8C53-7EB7822B6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A4C9D-2104-9DB8-3E6C-7F8F8B22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E2FD-FC76-4FBB-B346-D99E7933DF49}" type="datetimeFigureOut">
              <a:rPr kumimoji="1" lang="ja-JP" altLang="en-US" smtClean="0"/>
              <a:t>2022/6/21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406E14-8580-833D-AA71-255D46C0C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56177F-20EB-4AE2-9925-05800097A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15BA-CB9C-4A2B-A99D-6A58BA9B33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96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5CE69A2-50ED-E721-2AB1-39F84864F480}"/>
              </a:ext>
            </a:extLst>
          </p:cNvPr>
          <p:cNvSpPr/>
          <p:nvPr/>
        </p:nvSpPr>
        <p:spPr>
          <a:xfrm>
            <a:off x="2292892" y="776551"/>
            <a:ext cx="7040260" cy="33080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BFAA7A69-F25B-83FB-EBCF-2D4CF7B45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984" y="2496458"/>
            <a:ext cx="360000" cy="360000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8BF0D59C-D77B-ECA4-523F-49A04B7F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93" y="2479275"/>
            <a:ext cx="360000" cy="360000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FD6F606F-FED5-623D-9A1A-DB961CC0D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750" y="3310877"/>
            <a:ext cx="622086" cy="622086"/>
          </a:xfrm>
          <a:prstGeom prst="rect">
            <a:avLst/>
          </a:prstGeom>
        </p:spPr>
      </p:pic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9F5FF39D-AD8F-4DCF-D9F4-427E55C2E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15" y="2003295"/>
            <a:ext cx="533400" cy="533400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928A3AE-9C81-54DF-470F-3C0F09C9B6B5}"/>
              </a:ext>
            </a:extLst>
          </p:cNvPr>
          <p:cNvSpPr/>
          <p:nvPr/>
        </p:nvSpPr>
        <p:spPr>
          <a:xfrm>
            <a:off x="4029793" y="1400322"/>
            <a:ext cx="5026902" cy="2298638"/>
          </a:xfrm>
          <a:prstGeom prst="roundRect">
            <a:avLst>
              <a:gd name="adj" fmla="val 601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400" dirty="0"/>
              <a:t>Container Apps Environment</a:t>
            </a:r>
            <a:endParaRPr kumimoji="1" lang="ja-JP" altLang="en-US" sz="1400" dirty="0"/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679C3D55-9C23-C1AA-7F32-A52672B60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320" y="1996977"/>
            <a:ext cx="533400" cy="5334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2EFCDD-A63A-0C8E-D989-A960151A0697}"/>
              </a:ext>
            </a:extLst>
          </p:cNvPr>
          <p:cNvCxnSpPr/>
          <p:nvPr/>
        </p:nvCxnSpPr>
        <p:spPr>
          <a:xfrm>
            <a:off x="2903801" y="2287150"/>
            <a:ext cx="1834342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3BF006-6104-84A7-C908-476B923C0BDE}"/>
              </a:ext>
            </a:extLst>
          </p:cNvPr>
          <p:cNvSpPr txBox="1"/>
          <p:nvPr/>
        </p:nvSpPr>
        <p:spPr>
          <a:xfrm>
            <a:off x="4306815" y="1760912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webapp1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5CE10C9-77E5-2CDC-53A8-F0F07B9E896A}"/>
              </a:ext>
            </a:extLst>
          </p:cNvPr>
          <p:cNvSpPr txBox="1"/>
          <p:nvPr/>
        </p:nvSpPr>
        <p:spPr>
          <a:xfrm>
            <a:off x="8121129" y="1735156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webapi2</a:t>
            </a:r>
            <a:endParaRPr kumimoji="1" lang="ja-JP" altLang="en-US" sz="14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0C2AC78-8F39-3A0C-DECF-3ACE1E1B1BC0}"/>
              </a:ext>
            </a:extLst>
          </p:cNvPr>
          <p:cNvCxnSpPr>
            <a:cxnSpLocks/>
          </p:cNvCxnSpPr>
          <p:nvPr/>
        </p:nvCxnSpPr>
        <p:spPr>
          <a:xfrm>
            <a:off x="5661392" y="2263677"/>
            <a:ext cx="183434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280AD77F-FDA6-B218-9BF8-6F11E8514D4D}"/>
              </a:ext>
            </a:extLst>
          </p:cNvPr>
          <p:cNvCxnSpPr>
            <a:stCxn id="11" idx="0"/>
            <a:endCxn id="22" idx="0"/>
          </p:cNvCxnSpPr>
          <p:nvPr/>
        </p:nvCxnSpPr>
        <p:spPr>
          <a:xfrm rot="5400000" flipH="1" flipV="1">
            <a:off x="6634458" y="617734"/>
            <a:ext cx="6318" cy="2764805"/>
          </a:xfrm>
          <a:prstGeom prst="bentConnector3">
            <a:avLst>
              <a:gd name="adj1" fmla="val 13245647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EE713A6C-C1E4-C1DA-CEDD-AD979B15280F}"/>
              </a:ext>
            </a:extLst>
          </p:cNvPr>
          <p:cNvCxnSpPr>
            <a:cxnSpLocks/>
            <a:stCxn id="19" idx="2"/>
            <a:endCxn id="37" idx="2"/>
          </p:cNvCxnSpPr>
          <p:nvPr/>
        </p:nvCxnSpPr>
        <p:spPr>
          <a:xfrm rot="16200000" flipH="1">
            <a:off x="6821497" y="1452970"/>
            <a:ext cx="17183" cy="2789791"/>
          </a:xfrm>
          <a:prstGeom prst="bentConnector3">
            <a:avLst>
              <a:gd name="adj1" fmla="val 1430385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4148F32-FD23-C519-CC1B-C085F2DA2A7D}"/>
              </a:ext>
            </a:extLst>
          </p:cNvPr>
          <p:cNvSpPr txBox="1"/>
          <p:nvPr/>
        </p:nvSpPr>
        <p:spPr>
          <a:xfrm>
            <a:off x="2340973" y="1942487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 外部イングレス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D8AEE50-6390-D27F-DD3B-DA7034599506}"/>
              </a:ext>
            </a:extLst>
          </p:cNvPr>
          <p:cNvSpPr txBox="1"/>
          <p:nvPr/>
        </p:nvSpPr>
        <p:spPr>
          <a:xfrm>
            <a:off x="7111323" y="846697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 外部イングレス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941DA44-6645-CF5C-B3A7-8F4D231C1C8D}"/>
              </a:ext>
            </a:extLst>
          </p:cNvPr>
          <p:cNvSpPr txBox="1"/>
          <p:nvPr/>
        </p:nvSpPr>
        <p:spPr>
          <a:xfrm>
            <a:off x="6081067" y="1922798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② 内部イングレス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562939F-0A04-0F96-844F-79BFACFD7E74}"/>
              </a:ext>
            </a:extLst>
          </p:cNvPr>
          <p:cNvSpPr txBox="1"/>
          <p:nvPr/>
        </p:nvSpPr>
        <p:spPr>
          <a:xfrm>
            <a:off x="6275196" y="2753051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③ </a:t>
            </a:r>
            <a:r>
              <a:rPr lang="en-US" altLang="ja-JP" sz="1400" dirty="0" err="1"/>
              <a:t>Dapr</a:t>
            </a:r>
            <a:r>
              <a:rPr lang="en-US" altLang="ja-JP" sz="1400" dirty="0"/>
              <a:t> </a:t>
            </a:r>
            <a:r>
              <a:rPr lang="ja-JP" altLang="en-US" sz="1400" dirty="0"/>
              <a:t>経由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2951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31A7A07-52C2-2BAB-2107-19BD7AD9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623455"/>
            <a:ext cx="11083636" cy="56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923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24A12C1-2082-FD92-326B-57B71B0DA725}"/>
              </a:ext>
            </a:extLst>
          </p:cNvPr>
          <p:cNvSpPr/>
          <p:nvPr/>
        </p:nvSpPr>
        <p:spPr>
          <a:xfrm>
            <a:off x="-423333" y="863599"/>
            <a:ext cx="12361333" cy="44534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7FB44E0-8924-2A3C-B3F5-2F76ABE8045E}"/>
              </a:ext>
            </a:extLst>
          </p:cNvPr>
          <p:cNvSpPr/>
          <p:nvPr/>
        </p:nvSpPr>
        <p:spPr>
          <a:xfrm>
            <a:off x="7858074" y="1286021"/>
            <a:ext cx="3818237" cy="3232639"/>
          </a:xfrm>
          <a:prstGeom prst="roundRect">
            <a:avLst>
              <a:gd name="adj" fmla="val 601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Container App</a:t>
            </a:r>
            <a:endParaRPr kumimoji="1" lang="ja-JP" altLang="en-US" sz="1400" dirty="0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6E7B1F1-8268-C3CF-0616-34363F0CA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74" y="1019321"/>
            <a:ext cx="533400" cy="533400"/>
          </a:xfrm>
          <a:prstGeom prst="rect">
            <a:avLst/>
          </a:prstGeom>
        </p:spPr>
      </p:pic>
      <p:sp>
        <p:nvSpPr>
          <p:cNvPr id="6" name="直方体 5">
            <a:extLst>
              <a:ext uri="{FF2B5EF4-FFF2-40B4-BE49-F238E27FC236}">
                <a16:creationId xmlns:a16="http://schemas.microsoft.com/office/drawing/2014/main" id="{03CEF5DD-C6FF-5EF0-21F6-E186D153C4CB}"/>
              </a:ext>
            </a:extLst>
          </p:cNvPr>
          <p:cNvSpPr/>
          <p:nvPr/>
        </p:nvSpPr>
        <p:spPr>
          <a:xfrm>
            <a:off x="9088858" y="1768522"/>
            <a:ext cx="1353627" cy="1102916"/>
          </a:xfrm>
          <a:prstGeom prst="cube">
            <a:avLst>
              <a:gd name="adj" fmla="val 13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23420-52FE-732B-8AF1-206CF2E537D8}"/>
              </a:ext>
            </a:extLst>
          </p:cNvPr>
          <p:cNvCxnSpPr>
            <a:cxnSpLocks/>
          </p:cNvCxnSpPr>
          <p:nvPr/>
        </p:nvCxnSpPr>
        <p:spPr>
          <a:xfrm>
            <a:off x="8295186" y="2410391"/>
            <a:ext cx="767885" cy="0"/>
          </a:xfrm>
          <a:prstGeom prst="line">
            <a:avLst/>
          </a:prstGeom>
          <a:ln w="5715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直方体 12">
            <a:extLst>
              <a:ext uri="{FF2B5EF4-FFF2-40B4-BE49-F238E27FC236}">
                <a16:creationId xmlns:a16="http://schemas.microsoft.com/office/drawing/2014/main" id="{0CC35643-224D-690C-15F9-54E86C193224}"/>
              </a:ext>
            </a:extLst>
          </p:cNvPr>
          <p:cNvSpPr/>
          <p:nvPr/>
        </p:nvSpPr>
        <p:spPr>
          <a:xfrm>
            <a:off x="9985939" y="3206505"/>
            <a:ext cx="1353627" cy="1102916"/>
          </a:xfrm>
          <a:prstGeom prst="cube">
            <a:avLst>
              <a:gd name="adj" fmla="val 13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7232DBBA-A44A-6C8B-C754-E68230A64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078" y="3524588"/>
            <a:ext cx="637762" cy="637762"/>
          </a:xfrm>
          <a:prstGeom prst="rect">
            <a:avLst/>
          </a:prstGeom>
        </p:spPr>
      </p:pic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E91B165-B8AB-4551-8DC6-4D7FA751D162}"/>
              </a:ext>
            </a:extLst>
          </p:cNvPr>
          <p:cNvCxnSpPr>
            <a:cxnSpLocks/>
            <a:stCxn id="13" idx="2"/>
            <a:endCxn id="17" idx="4"/>
          </p:cNvCxnSpPr>
          <p:nvPr/>
        </p:nvCxnSpPr>
        <p:spPr>
          <a:xfrm rot="10800000">
            <a:off x="8295187" y="2518291"/>
            <a:ext cx="1690753" cy="1316264"/>
          </a:xfrm>
          <a:prstGeom prst="bentConnector2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60F9EAA-FF65-9CB5-707A-A891AFA97C06}"/>
              </a:ext>
            </a:extLst>
          </p:cNvPr>
          <p:cNvSpPr/>
          <p:nvPr/>
        </p:nvSpPr>
        <p:spPr>
          <a:xfrm>
            <a:off x="8196126" y="2302490"/>
            <a:ext cx="198120" cy="21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5AF3B7E-706E-0775-DF3B-6DDA51EBB8AC}"/>
              </a:ext>
            </a:extLst>
          </p:cNvPr>
          <p:cNvCxnSpPr>
            <a:cxnSpLocks/>
          </p:cNvCxnSpPr>
          <p:nvPr/>
        </p:nvCxnSpPr>
        <p:spPr>
          <a:xfrm>
            <a:off x="7037124" y="2410391"/>
            <a:ext cx="113898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5598CF-105B-3C29-3005-E1D92EC8D085}"/>
              </a:ext>
            </a:extLst>
          </p:cNvPr>
          <p:cNvSpPr txBox="1"/>
          <p:nvPr/>
        </p:nvSpPr>
        <p:spPr>
          <a:xfrm>
            <a:off x="6652519" y="1879208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ingress.targetPort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D24EEC-C598-B07B-EDB6-DD5DDA951CE2}"/>
              </a:ext>
            </a:extLst>
          </p:cNvPr>
          <p:cNvSpPr txBox="1"/>
          <p:nvPr/>
        </p:nvSpPr>
        <p:spPr>
          <a:xfrm>
            <a:off x="7412097" y="299175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dapr.appPort</a:t>
            </a:r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023B07C-CB56-9EC2-DDDC-206A2FFA30CA}"/>
              </a:ext>
            </a:extLst>
          </p:cNvPr>
          <p:cNvSpPr/>
          <p:nvPr/>
        </p:nvSpPr>
        <p:spPr>
          <a:xfrm>
            <a:off x="1213020" y="1286021"/>
            <a:ext cx="4326462" cy="3232639"/>
          </a:xfrm>
          <a:prstGeom prst="roundRect">
            <a:avLst>
              <a:gd name="adj" fmla="val 6011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Container App</a:t>
            </a:r>
            <a:endParaRPr kumimoji="1" lang="ja-JP" altLang="en-US" sz="1400" dirty="0"/>
          </a:p>
        </p:txBody>
      </p: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04EECD5A-5B45-16F4-AB82-910454DD4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0" y="1019321"/>
            <a:ext cx="533400" cy="533400"/>
          </a:xfrm>
          <a:prstGeom prst="rect">
            <a:avLst/>
          </a:prstGeom>
        </p:spPr>
      </p:pic>
      <p:sp>
        <p:nvSpPr>
          <p:cNvPr id="29" name="直方体 28">
            <a:extLst>
              <a:ext uri="{FF2B5EF4-FFF2-40B4-BE49-F238E27FC236}">
                <a16:creationId xmlns:a16="http://schemas.microsoft.com/office/drawing/2014/main" id="{8B85A21C-D017-A6C9-F078-42EAD9AD64A8}"/>
              </a:ext>
            </a:extLst>
          </p:cNvPr>
          <p:cNvSpPr/>
          <p:nvPr/>
        </p:nvSpPr>
        <p:spPr>
          <a:xfrm>
            <a:off x="2398084" y="1768522"/>
            <a:ext cx="1353627" cy="1102916"/>
          </a:xfrm>
          <a:prstGeom prst="cube">
            <a:avLst>
              <a:gd name="adj" fmla="val 13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アプリ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27E7B44-9C5B-1A3D-7DB7-83D0F255A256}"/>
              </a:ext>
            </a:extLst>
          </p:cNvPr>
          <p:cNvCxnSpPr>
            <a:cxnSpLocks/>
          </p:cNvCxnSpPr>
          <p:nvPr/>
        </p:nvCxnSpPr>
        <p:spPr>
          <a:xfrm>
            <a:off x="1604412" y="2410391"/>
            <a:ext cx="767885" cy="0"/>
          </a:xfrm>
          <a:prstGeom prst="line">
            <a:avLst/>
          </a:prstGeom>
          <a:ln w="5715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直方体 32">
            <a:extLst>
              <a:ext uri="{FF2B5EF4-FFF2-40B4-BE49-F238E27FC236}">
                <a16:creationId xmlns:a16="http://schemas.microsoft.com/office/drawing/2014/main" id="{ADC45327-38B1-399C-A1F7-CD36780C9D5C}"/>
              </a:ext>
            </a:extLst>
          </p:cNvPr>
          <p:cNvSpPr/>
          <p:nvPr/>
        </p:nvSpPr>
        <p:spPr>
          <a:xfrm>
            <a:off x="3295165" y="3206505"/>
            <a:ext cx="1353627" cy="1102916"/>
          </a:xfrm>
          <a:prstGeom prst="cube">
            <a:avLst>
              <a:gd name="adj" fmla="val 13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5" name="図 34" descr="アイコン&#10;&#10;自動的に生成された説明">
            <a:extLst>
              <a:ext uri="{FF2B5EF4-FFF2-40B4-BE49-F238E27FC236}">
                <a16:creationId xmlns:a16="http://schemas.microsoft.com/office/drawing/2014/main" id="{5B08EEFD-43B1-55BA-C716-7B2699825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04" y="3524588"/>
            <a:ext cx="637762" cy="637762"/>
          </a:xfrm>
          <a:prstGeom prst="rect">
            <a:avLst/>
          </a:prstGeom>
        </p:spPr>
      </p:pic>
      <p:sp>
        <p:nvSpPr>
          <p:cNvPr id="39" name="楕円 38">
            <a:extLst>
              <a:ext uri="{FF2B5EF4-FFF2-40B4-BE49-F238E27FC236}">
                <a16:creationId xmlns:a16="http://schemas.microsoft.com/office/drawing/2014/main" id="{73CF0507-7553-3D9D-EF9C-AA5368D6DDB9}"/>
              </a:ext>
            </a:extLst>
          </p:cNvPr>
          <p:cNvSpPr/>
          <p:nvPr/>
        </p:nvSpPr>
        <p:spPr>
          <a:xfrm>
            <a:off x="1505352" y="2302490"/>
            <a:ext cx="198120" cy="21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BDBDEFAE-82BC-93DD-14D1-93873617AEDA}"/>
              </a:ext>
            </a:extLst>
          </p:cNvPr>
          <p:cNvCxnSpPr>
            <a:cxnSpLocks/>
          </p:cNvCxnSpPr>
          <p:nvPr/>
        </p:nvCxnSpPr>
        <p:spPr>
          <a:xfrm>
            <a:off x="-328990" y="2410391"/>
            <a:ext cx="183434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EFDEF69-835C-1ACF-25F2-D89034FD08D2}"/>
              </a:ext>
            </a:extLst>
          </p:cNvPr>
          <p:cNvSpPr txBox="1"/>
          <p:nvPr/>
        </p:nvSpPr>
        <p:spPr>
          <a:xfrm>
            <a:off x="-38255" y="1902709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ingress.targetPort</a:t>
            </a:r>
            <a:endParaRPr kumimoji="1" lang="ja-JP" altLang="en-US" dirty="0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FEA9692E-7DE1-71E2-C88B-B05C5E0E5701}"/>
              </a:ext>
            </a:extLst>
          </p:cNvPr>
          <p:cNvCxnSpPr>
            <a:cxnSpLocks/>
            <a:stCxn id="33" idx="3"/>
            <a:endCxn id="13" idx="3"/>
          </p:cNvCxnSpPr>
          <p:nvPr/>
        </p:nvCxnSpPr>
        <p:spPr>
          <a:xfrm rot="16200000" flipH="1">
            <a:off x="7240773" y="964034"/>
            <a:ext cx="12700" cy="6690774"/>
          </a:xfrm>
          <a:prstGeom prst="bentConnector3">
            <a:avLst>
              <a:gd name="adj1" fmla="val 4200000"/>
            </a:avLst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D8AC85BE-95D8-5CC4-D892-6638EB69F5D5}"/>
              </a:ext>
            </a:extLst>
          </p:cNvPr>
          <p:cNvCxnSpPr>
            <a:cxnSpLocks/>
            <a:stCxn id="29" idx="5"/>
            <a:endCxn id="66" idx="2"/>
          </p:cNvCxnSpPr>
          <p:nvPr/>
        </p:nvCxnSpPr>
        <p:spPr>
          <a:xfrm flipH="1">
            <a:off x="2428219" y="2243388"/>
            <a:ext cx="1323492" cy="1591168"/>
          </a:xfrm>
          <a:prstGeom prst="bentConnector5">
            <a:avLst>
              <a:gd name="adj1" fmla="val -17272"/>
              <a:gd name="adj2" fmla="val 53574"/>
              <a:gd name="adj3" fmla="val 117272"/>
            </a:avLst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FB63B17-236A-1C04-2E62-E1404E7E734A}"/>
              </a:ext>
            </a:extLst>
          </p:cNvPr>
          <p:cNvSpPr txBox="1"/>
          <p:nvPr/>
        </p:nvSpPr>
        <p:spPr>
          <a:xfrm>
            <a:off x="2927142" y="2803485"/>
            <a:ext cx="343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localhost:$DAPR_HTTP_PORT</a:t>
            </a:r>
            <a:endParaRPr kumimoji="1" lang="ja-JP" altLang="en-US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8A6B34C-E523-E5B3-A3A4-5BB9E388DBC5}"/>
              </a:ext>
            </a:extLst>
          </p:cNvPr>
          <p:cNvSpPr txBox="1"/>
          <p:nvPr/>
        </p:nvSpPr>
        <p:spPr>
          <a:xfrm>
            <a:off x="9848097" y="487083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dapr.appId</a:t>
            </a:r>
            <a:endParaRPr kumimoji="1" lang="ja-JP" altLang="en-US" dirty="0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5B5BCE3E-3320-84B3-D7CA-6661983E9691}"/>
              </a:ext>
            </a:extLst>
          </p:cNvPr>
          <p:cNvCxnSpPr>
            <a:cxnSpLocks/>
          </p:cNvCxnSpPr>
          <p:nvPr/>
        </p:nvCxnSpPr>
        <p:spPr>
          <a:xfrm>
            <a:off x="2527279" y="3834556"/>
            <a:ext cx="767885" cy="0"/>
          </a:xfrm>
          <a:prstGeom prst="line">
            <a:avLst/>
          </a:prstGeom>
          <a:ln w="5715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楕円 65">
            <a:extLst>
              <a:ext uri="{FF2B5EF4-FFF2-40B4-BE49-F238E27FC236}">
                <a16:creationId xmlns:a16="http://schemas.microsoft.com/office/drawing/2014/main" id="{1F458DAD-C541-4564-BA6D-EBC154D33D5D}"/>
              </a:ext>
            </a:extLst>
          </p:cNvPr>
          <p:cNvSpPr/>
          <p:nvPr/>
        </p:nvSpPr>
        <p:spPr>
          <a:xfrm>
            <a:off x="2428219" y="3726655"/>
            <a:ext cx="198120" cy="215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90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42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10</cp:revision>
  <dcterms:created xsi:type="dcterms:W3CDTF">2022-06-21T04:09:23Z</dcterms:created>
  <dcterms:modified xsi:type="dcterms:W3CDTF">2022-06-21T06:21:50Z</dcterms:modified>
</cp:coreProperties>
</file>