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9" r:id="rId3"/>
    <p:sldId id="271" r:id="rId4"/>
    <p:sldId id="272" r:id="rId5"/>
    <p:sldId id="270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77" autoAdjust="0"/>
  </p:normalViewPr>
  <p:slideViewPr>
    <p:cSldViewPr snapToGrid="0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BB39-26D4-4F01-A0ED-A7732B10B12A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2F7C-B09B-4875-AE70-D1EDEEA69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CD39-BA6D-5552-BCFB-AB5640C3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6753DD-D60F-6C52-EAD0-5F224937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80BDF-B5D8-3F82-62F5-D1B81F22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9DCE7-0927-9E60-FA26-0F6B34A2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0FD11-98C9-04FD-2F72-30694F64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7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57E7B-1BE8-8336-7FFA-DD679EB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65453A-01B0-5BC6-E417-D2DC8F5C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73CF0-3BE9-1917-4C2B-E84D77F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4F155-2688-4AB6-AF61-A0C8183A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3D28C-80B1-234B-0316-EEFFFE8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041E2-AEEA-FDB8-C787-3D0443ABF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A9D1E0-7BE4-EEC5-E45C-F02A806CD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FD697-2912-8E57-2B2C-E8C94EB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7CFCB-63B2-2905-6009-C5B6C432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4B480-A458-6AEF-1D01-96DB400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6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080BA-9CF5-B126-52C8-831BE178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DF87-8ADC-A345-3966-ED910BB3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2FA86-D84D-D084-0E4B-6878C53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EB4500-5D82-6226-564F-68FDEB81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A7051-02C8-8348-45AE-20CCA530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06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BD4E-3A20-A850-F51C-AAF2E3EF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BBD149-6164-A391-EA8A-431F6D01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A3627-8560-65F4-B43C-52908900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778D4-6595-3F70-0551-95017D11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0ECD1-AAE0-28FC-3971-C82BB748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0C3B-79F7-AAEF-DBE4-A23F92E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D696F-4208-05C4-FD87-F85D4E39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45CEB-D87C-7A35-ADFE-072597E3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D9396-FBA3-0BA4-BE16-BFF1D2C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073493-52DE-D8E3-D6DA-23FD9F8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6FDA6-022D-76E4-55EE-A5F3CBD5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2116F-B7C8-A706-CFCA-96B4BAE9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0EE9D-CA51-5C29-FF17-633D21F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BDB1B0-EADB-059A-B2BF-82F00FF2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7B097-1089-B2EE-5B83-EB6CE3928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6854D7-F8D7-1CA1-4ECC-565AD076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12F03D-C094-A5F9-0F70-FD3BB812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68E9C5-AF34-E70C-5A86-35704AE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1CBF3A-DAE5-FA2C-224F-8D6C34B8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D7112-106D-656E-AD7E-F7473848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43A95A-9789-4510-E106-CBDA06E1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6125BD-A2BD-4192-76B0-ADCAEE65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F78072-BDA6-F555-EF92-9F13DE3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5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D4C3FE-7F95-027F-80F0-CA7B89F5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DAD4F1-9B87-ECE3-B4E7-1ADCF0F1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2A770-669D-6E8F-CB4B-E94DCB33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2148D-BE70-0B53-7E63-42652B2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4D4D24-52B8-BDA0-1B7F-C7D91DE1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72A01D-94E4-4F04-24DC-E1FE46AD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2F048B-C2C1-A9FD-48DA-30EB78E2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7DBFFC-2033-A46D-6717-3541A45A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ACDCE0-02F3-7EBB-20ED-ACECBBA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6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DBD2F-AF83-A5DD-E7C3-EE5FE7A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4FADC1-354E-4305-AAFF-2B8D5214D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180B2B-7F76-E969-F786-2619FFAD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8BEEE-A198-A6AB-7362-CA88287D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BE113C-B670-B77F-890E-A7EC5BD6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7C5AA6-32D1-3541-A103-FB70363C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4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010B0B-2175-B993-FB0F-8324187B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86290A-8F11-68BA-8FEB-1FE11331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42761-5C27-958D-19C0-973E2039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25C4-D8F2-4BF6-98CF-A422640CC5AD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EE82B-E60B-D2C0-56B1-57373B00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E68C1-C4F8-C971-F4AA-2441FD9D1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A1D146CD-AEBC-9137-4883-3D1DDF9FEB6D}"/>
              </a:ext>
            </a:extLst>
          </p:cNvPr>
          <p:cNvSpPr/>
          <p:nvPr/>
        </p:nvSpPr>
        <p:spPr>
          <a:xfrm>
            <a:off x="1917153" y="3460386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webapp1-caller</a:t>
            </a:r>
            <a:endParaRPr kumimoji="1" lang="ja-JP" altLang="en-US" sz="1600"/>
          </a:p>
        </p:txBody>
      </p:sp>
      <p:pic>
        <p:nvPicPr>
          <p:cNvPr id="6" name="図 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72FD4C61-5637-B169-E954-D0126BCA7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3593" y="3999738"/>
            <a:ext cx="504685" cy="488914"/>
          </a:xfrm>
          <a:prstGeom prst="rect">
            <a:avLst/>
          </a:prstGeom>
        </p:spPr>
      </p:pic>
      <p:pic>
        <p:nvPicPr>
          <p:cNvPr id="8" name="図 7" descr="停止の標識&#10;&#10;自動的に生成された説明">
            <a:extLst>
              <a:ext uri="{FF2B5EF4-FFF2-40B4-BE49-F238E27FC236}">
                <a16:creationId xmlns:a16="http://schemas.microsoft.com/office/drawing/2014/main" id="{C22F681F-FAA6-7CF1-6BE2-780CEF5E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983" y="3432475"/>
            <a:ext cx="812800" cy="787400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A7B5F604-9DD3-A5AC-9AAD-415D2A528EC2}"/>
              </a:ext>
            </a:extLst>
          </p:cNvPr>
          <p:cNvSpPr/>
          <p:nvPr/>
        </p:nvSpPr>
        <p:spPr>
          <a:xfrm>
            <a:off x="8464648" y="2387222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</a:t>
            </a:r>
            <a:endParaRPr kumimoji="1" lang="ja-JP" altLang="en-US" sz="160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D3470129-CD47-E274-DDBC-184D2D242D75}"/>
              </a:ext>
            </a:extLst>
          </p:cNvPr>
          <p:cNvSpPr/>
          <p:nvPr/>
        </p:nvSpPr>
        <p:spPr>
          <a:xfrm>
            <a:off x="8464648" y="3437937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</a:t>
            </a:r>
            <a:endParaRPr kumimoji="1" lang="ja-JP" altLang="en-US" sz="160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F8B2D380-F7F5-3083-EB59-7476BA439752}"/>
              </a:ext>
            </a:extLst>
          </p:cNvPr>
          <p:cNvSpPr/>
          <p:nvPr/>
        </p:nvSpPr>
        <p:spPr>
          <a:xfrm>
            <a:off x="8464648" y="4488652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</a:t>
            </a:r>
            <a:endParaRPr kumimoji="1" lang="ja-JP" altLang="en-US" sz="1600"/>
          </a:p>
        </p:txBody>
      </p:sp>
      <p:pic>
        <p:nvPicPr>
          <p:cNvPr id="16" name="図 1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49DF7BD7-B126-D5C7-D530-6F86FBC0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494" y="2869553"/>
            <a:ext cx="458805" cy="444467"/>
          </a:xfrm>
          <a:prstGeom prst="rect">
            <a:avLst/>
          </a:prstGeom>
        </p:spPr>
      </p:pic>
      <p:pic>
        <p:nvPicPr>
          <p:cNvPr id="18" name="図 1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0F916704-F7D1-A886-D231-BCD979E0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494" y="3920268"/>
            <a:ext cx="458805" cy="444467"/>
          </a:xfrm>
          <a:prstGeom prst="rect">
            <a:avLst/>
          </a:prstGeom>
        </p:spPr>
      </p:pic>
      <p:pic>
        <p:nvPicPr>
          <p:cNvPr id="20" name="図 19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7164703A-8657-C9BA-835B-94C7FD5F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494" y="4984057"/>
            <a:ext cx="458805" cy="444467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AAE04103-F449-B9A9-FC36-A8C77CD9152B}"/>
              </a:ext>
            </a:extLst>
          </p:cNvPr>
          <p:cNvSpPr/>
          <p:nvPr/>
        </p:nvSpPr>
        <p:spPr>
          <a:xfrm>
            <a:off x="8119431" y="2094466"/>
            <a:ext cx="2974554" cy="3450750"/>
          </a:xfrm>
          <a:prstGeom prst="roundRect">
            <a:avLst>
              <a:gd name="adj" fmla="val 69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3C4E89DB-F07D-6C77-9A64-5CF07993A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088" y="1850009"/>
            <a:ext cx="504685" cy="488914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C499E5C-53FB-8E5C-BC13-500454066C55}"/>
              </a:ext>
            </a:extLst>
          </p:cNvPr>
          <p:cNvCxnSpPr>
            <a:cxnSpLocks/>
          </p:cNvCxnSpPr>
          <p:nvPr/>
        </p:nvCxnSpPr>
        <p:spPr>
          <a:xfrm flipV="1">
            <a:off x="6922125" y="2788663"/>
            <a:ext cx="1407397" cy="84728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846C73-9FB3-47CB-E393-10A9EE0C10DB}"/>
              </a:ext>
            </a:extLst>
          </p:cNvPr>
          <p:cNvCxnSpPr>
            <a:cxnSpLocks/>
          </p:cNvCxnSpPr>
          <p:nvPr/>
        </p:nvCxnSpPr>
        <p:spPr>
          <a:xfrm>
            <a:off x="6989688" y="3878317"/>
            <a:ext cx="13641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1FA7739-454E-3042-9964-D7D97947870B}"/>
              </a:ext>
            </a:extLst>
          </p:cNvPr>
          <p:cNvCxnSpPr>
            <a:cxnSpLocks/>
          </p:cNvCxnSpPr>
          <p:nvPr/>
        </p:nvCxnSpPr>
        <p:spPr>
          <a:xfrm>
            <a:off x="6989688" y="4142501"/>
            <a:ext cx="1364176" cy="74759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3EC5CCC-F2AA-8213-2574-45D73B41935E}"/>
              </a:ext>
            </a:extLst>
          </p:cNvPr>
          <p:cNvCxnSpPr>
            <a:cxnSpLocks/>
          </p:cNvCxnSpPr>
          <p:nvPr/>
        </p:nvCxnSpPr>
        <p:spPr>
          <a:xfrm>
            <a:off x="4416007" y="3713064"/>
            <a:ext cx="13641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03BB33E-85B8-33B3-49F3-D06C4E7BB42C}"/>
              </a:ext>
            </a:extLst>
          </p:cNvPr>
          <p:cNvCxnSpPr>
            <a:cxnSpLocks/>
          </p:cNvCxnSpPr>
          <p:nvPr/>
        </p:nvCxnSpPr>
        <p:spPr>
          <a:xfrm>
            <a:off x="4568407" y="3865464"/>
            <a:ext cx="13641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5C75A0-B33B-2B95-8D98-2F1979528121}"/>
              </a:ext>
            </a:extLst>
          </p:cNvPr>
          <p:cNvCxnSpPr>
            <a:cxnSpLocks/>
          </p:cNvCxnSpPr>
          <p:nvPr/>
        </p:nvCxnSpPr>
        <p:spPr>
          <a:xfrm>
            <a:off x="4720807" y="4017864"/>
            <a:ext cx="13641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E55A12A2-28D4-FC55-14CE-28AFB444F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5644" y="433865"/>
            <a:ext cx="569972" cy="569972"/>
          </a:xfrm>
          <a:prstGeom prst="rect">
            <a:avLst/>
          </a:prstGeom>
        </p:spPr>
      </p:pic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D3D0D522-C0DA-750F-C209-4B5D13BA5286}"/>
              </a:ext>
            </a:extLst>
          </p:cNvPr>
          <p:cNvSpPr/>
          <p:nvPr/>
        </p:nvSpPr>
        <p:spPr>
          <a:xfrm>
            <a:off x="1289700" y="1794177"/>
            <a:ext cx="10013605" cy="3903439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E4B116E7-73A2-B8CB-C532-8192073FCB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4174" y="1558651"/>
            <a:ext cx="471051" cy="471051"/>
          </a:xfrm>
          <a:prstGeom prst="rect">
            <a:avLst/>
          </a:prstGeom>
        </p:spPr>
      </p:pic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F8BCEE76-8702-52A5-E7A5-80D63EFB4B16}"/>
              </a:ext>
            </a:extLst>
          </p:cNvPr>
          <p:cNvCxnSpPr>
            <a:stCxn id="2" idx="0"/>
            <a:endCxn id="41" idx="1"/>
          </p:cNvCxnSpPr>
          <p:nvPr/>
        </p:nvCxnSpPr>
        <p:spPr>
          <a:xfrm rot="5400000" flipH="1" flipV="1">
            <a:off x="3096263" y="691005"/>
            <a:ext cx="2741535" cy="2797228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EFD80E76-518F-2EF9-2B24-F978155B5428}"/>
              </a:ext>
            </a:extLst>
          </p:cNvPr>
          <p:cNvCxnSpPr>
            <a:cxnSpLocks/>
            <a:stCxn id="10" idx="3"/>
            <a:endCxn id="41" idx="3"/>
          </p:cNvCxnSpPr>
          <p:nvPr/>
        </p:nvCxnSpPr>
        <p:spPr>
          <a:xfrm flipH="1" flipV="1">
            <a:off x="6435616" y="718851"/>
            <a:ext cx="4331557" cy="2069812"/>
          </a:xfrm>
          <a:prstGeom prst="bentConnector3">
            <a:avLst>
              <a:gd name="adj1" fmla="val -5278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9251C140-B6A0-A672-9719-72B6761CDF2F}"/>
              </a:ext>
            </a:extLst>
          </p:cNvPr>
          <p:cNvCxnSpPr>
            <a:cxnSpLocks/>
            <a:stCxn id="12" idx="3"/>
            <a:endCxn id="41" idx="3"/>
          </p:cNvCxnSpPr>
          <p:nvPr/>
        </p:nvCxnSpPr>
        <p:spPr>
          <a:xfrm flipH="1" flipV="1">
            <a:off x="6435616" y="718851"/>
            <a:ext cx="4331557" cy="3120527"/>
          </a:xfrm>
          <a:prstGeom prst="bentConnector3">
            <a:avLst>
              <a:gd name="adj1" fmla="val -5278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1F6CD194-0B55-BEE3-E273-B3A4B374EE00}"/>
              </a:ext>
            </a:extLst>
          </p:cNvPr>
          <p:cNvCxnSpPr>
            <a:cxnSpLocks/>
            <a:stCxn id="14" idx="3"/>
            <a:endCxn id="41" idx="3"/>
          </p:cNvCxnSpPr>
          <p:nvPr/>
        </p:nvCxnSpPr>
        <p:spPr>
          <a:xfrm flipH="1" flipV="1">
            <a:off x="6435616" y="718851"/>
            <a:ext cx="4331557" cy="4171242"/>
          </a:xfrm>
          <a:prstGeom prst="bentConnector3">
            <a:avLst>
              <a:gd name="adj1" fmla="val -5278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74EA10-1910-2EE7-E314-BB88741C1B87}"/>
              </a:ext>
            </a:extLst>
          </p:cNvPr>
          <p:cNvSpPr txBox="1"/>
          <p:nvPr/>
        </p:nvSpPr>
        <p:spPr>
          <a:xfrm>
            <a:off x="5054015" y="1087237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Application Insights</a:t>
            </a:r>
            <a:endParaRPr kumimoji="1" lang="ja-JP" altLang="en-US" sz="16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5598DC5-39DF-50C1-60BD-AB627384FC0F}"/>
              </a:ext>
            </a:extLst>
          </p:cNvPr>
          <p:cNvSpPr txBox="1"/>
          <p:nvPr/>
        </p:nvSpPr>
        <p:spPr>
          <a:xfrm>
            <a:off x="5878872" y="4258814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ClusterIP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78249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6FDB458-FC6D-E1C9-AA11-584304CD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749300"/>
            <a:ext cx="9105900" cy="535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BF6BA5-3026-326E-DC6C-B01A925D0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262" y="2449254"/>
            <a:ext cx="10657475" cy="2645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955A05-B359-931B-A8CC-99C61F1C1B1D}"/>
              </a:ext>
            </a:extLst>
          </p:cNvPr>
          <p:cNvSpPr txBox="1"/>
          <p:nvPr/>
        </p:nvSpPr>
        <p:spPr>
          <a:xfrm>
            <a:off x="1000125" y="131445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Reuse 1thread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94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4CD5424-0499-87EF-675C-B2ABF6A46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274" y="2225278"/>
            <a:ext cx="10965453" cy="2907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C4BE7-C59F-657E-EAE8-39F4A4F567E4}"/>
              </a:ext>
            </a:extLst>
          </p:cNvPr>
          <p:cNvSpPr txBox="1"/>
          <p:nvPr/>
        </p:nvSpPr>
        <p:spPr>
          <a:xfrm>
            <a:off x="935831" y="115835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Reuse 5thread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5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A3EE93C-733F-37D7-D9FD-A0B4381BF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2618" y="2732692"/>
            <a:ext cx="10276341" cy="260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8BB25C-55E5-6751-96DA-4E6A33553081}"/>
              </a:ext>
            </a:extLst>
          </p:cNvPr>
          <p:cNvSpPr txBox="1"/>
          <p:nvPr/>
        </p:nvSpPr>
        <p:spPr>
          <a:xfrm>
            <a:off x="1042988" y="15716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Renew</a:t>
            </a:r>
            <a:r>
              <a:rPr kumimoji="1" lang="ja-JP" altLang="en-US"/>
              <a:t> </a:t>
            </a:r>
            <a:r>
              <a:rPr kumimoji="1" lang="en-US" altLang="ja-JP" dirty="0"/>
              <a:t>1 thread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85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19E408-239C-E82F-36D9-016BBC10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80" y="864134"/>
            <a:ext cx="10754439" cy="2564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99E7C0-623E-9BC4-A32D-480CA25306EB}"/>
              </a:ext>
            </a:extLst>
          </p:cNvPr>
          <p:cNvSpPr txBox="1"/>
          <p:nvPr/>
        </p:nvSpPr>
        <p:spPr>
          <a:xfrm>
            <a:off x="485775" y="40005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Share 5 thread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EC43B4-A8A9-D69A-AD92-9F051267C77D}"/>
              </a:ext>
            </a:extLst>
          </p:cNvPr>
          <p:cNvSpPr txBox="1"/>
          <p:nvPr/>
        </p:nvSpPr>
        <p:spPr>
          <a:xfrm>
            <a:off x="485775" y="352375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Share 20 thread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F4833F-B5B6-1E7B-DF05-10B1EBD4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0" y="3847044"/>
            <a:ext cx="10754439" cy="268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746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A1D146CD-AEBC-9137-4883-3D1DDF9FEB6D}"/>
              </a:ext>
            </a:extLst>
          </p:cNvPr>
          <p:cNvSpPr/>
          <p:nvPr/>
        </p:nvSpPr>
        <p:spPr>
          <a:xfrm>
            <a:off x="1843587" y="2083550"/>
            <a:ext cx="2302525" cy="6032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webapp1-caller</a:t>
            </a:r>
            <a:endParaRPr kumimoji="1" lang="ja-JP" altLang="en-US" sz="1600"/>
          </a:p>
        </p:txBody>
      </p:sp>
      <p:pic>
        <p:nvPicPr>
          <p:cNvPr id="6" name="図 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72FD4C61-5637-B169-E954-D0126BCA7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460" y="1921498"/>
            <a:ext cx="504685" cy="488914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A7B5F604-9DD3-A5AC-9AAD-415D2A528EC2}"/>
              </a:ext>
            </a:extLst>
          </p:cNvPr>
          <p:cNvSpPr/>
          <p:nvPr/>
        </p:nvSpPr>
        <p:spPr>
          <a:xfrm>
            <a:off x="8464648" y="2387222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</a:t>
            </a:r>
            <a:endParaRPr kumimoji="1" lang="ja-JP" altLang="en-US" sz="160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D3470129-CD47-E274-DDBC-184D2D242D75}"/>
              </a:ext>
            </a:extLst>
          </p:cNvPr>
          <p:cNvSpPr/>
          <p:nvPr/>
        </p:nvSpPr>
        <p:spPr>
          <a:xfrm>
            <a:off x="8464648" y="3437937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</a:t>
            </a:r>
            <a:endParaRPr kumimoji="1" lang="ja-JP" altLang="en-US" sz="160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F8B2D380-F7F5-3083-EB59-7476BA439752}"/>
              </a:ext>
            </a:extLst>
          </p:cNvPr>
          <p:cNvSpPr/>
          <p:nvPr/>
        </p:nvSpPr>
        <p:spPr>
          <a:xfrm>
            <a:off x="8464648" y="4488652"/>
            <a:ext cx="2302525" cy="8028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</a:t>
            </a:r>
            <a:endParaRPr kumimoji="1" lang="ja-JP" altLang="en-US" sz="1600"/>
          </a:p>
        </p:txBody>
      </p:sp>
      <p:pic>
        <p:nvPicPr>
          <p:cNvPr id="16" name="図 1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49DF7BD7-B126-D5C7-D530-6F86FBC0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494" y="2869553"/>
            <a:ext cx="458805" cy="444467"/>
          </a:xfrm>
          <a:prstGeom prst="rect">
            <a:avLst/>
          </a:prstGeom>
        </p:spPr>
      </p:pic>
      <p:pic>
        <p:nvPicPr>
          <p:cNvPr id="18" name="図 1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0F916704-F7D1-A886-D231-BCD979E0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494" y="3920268"/>
            <a:ext cx="458805" cy="444467"/>
          </a:xfrm>
          <a:prstGeom prst="rect">
            <a:avLst/>
          </a:prstGeom>
        </p:spPr>
      </p:pic>
      <p:pic>
        <p:nvPicPr>
          <p:cNvPr id="20" name="図 19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7164703A-8657-C9BA-835B-94C7FD5F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3494" y="4984057"/>
            <a:ext cx="458805" cy="444467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AAE04103-F449-B9A9-FC36-A8C77CD9152B}"/>
              </a:ext>
            </a:extLst>
          </p:cNvPr>
          <p:cNvSpPr/>
          <p:nvPr/>
        </p:nvSpPr>
        <p:spPr>
          <a:xfrm>
            <a:off x="8119431" y="2094466"/>
            <a:ext cx="2974554" cy="3450750"/>
          </a:xfrm>
          <a:prstGeom prst="roundRect">
            <a:avLst>
              <a:gd name="adj" fmla="val 69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 descr="アイコン&#10;&#10;自動的に生成された説明">
            <a:extLst>
              <a:ext uri="{FF2B5EF4-FFF2-40B4-BE49-F238E27FC236}">
                <a16:creationId xmlns:a16="http://schemas.microsoft.com/office/drawing/2014/main" id="{3C4E89DB-F07D-6C77-9A64-5CF07993A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088" y="1850009"/>
            <a:ext cx="504685" cy="488914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3EC5CCC-F2AA-8213-2574-45D73B41935E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4146112" y="2385159"/>
            <a:ext cx="4318536" cy="4035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5C75A0-B33B-2B95-8D98-2F197952812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146112" y="4890093"/>
            <a:ext cx="4318536" cy="3516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D3D0D522-C0DA-750F-C209-4B5D13BA5286}"/>
              </a:ext>
            </a:extLst>
          </p:cNvPr>
          <p:cNvSpPr/>
          <p:nvPr/>
        </p:nvSpPr>
        <p:spPr>
          <a:xfrm>
            <a:off x="1289700" y="1794177"/>
            <a:ext cx="10013605" cy="3903439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E4B116E7-73A2-B8CB-C532-8192073FC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4" y="1558651"/>
            <a:ext cx="471051" cy="471051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6537183-F67F-C89B-3B58-640603807DCA}"/>
              </a:ext>
            </a:extLst>
          </p:cNvPr>
          <p:cNvSpPr/>
          <p:nvPr/>
        </p:nvSpPr>
        <p:spPr>
          <a:xfrm>
            <a:off x="1843587" y="2797702"/>
            <a:ext cx="2302525" cy="6032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webapp1-caller</a:t>
            </a:r>
            <a:endParaRPr kumimoji="1" lang="ja-JP" altLang="en-US" sz="160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CDB17EC-8473-25B3-0328-8CA1A69F4300}"/>
              </a:ext>
            </a:extLst>
          </p:cNvPr>
          <p:cNvSpPr/>
          <p:nvPr/>
        </p:nvSpPr>
        <p:spPr>
          <a:xfrm>
            <a:off x="1843587" y="3511854"/>
            <a:ext cx="2302525" cy="6032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webapp1-caller</a:t>
            </a:r>
            <a:endParaRPr kumimoji="1" lang="ja-JP" altLang="en-US" sz="160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F75181A-EFB0-F416-46A4-99B7FF9E9D75}"/>
              </a:ext>
            </a:extLst>
          </p:cNvPr>
          <p:cNvSpPr/>
          <p:nvPr/>
        </p:nvSpPr>
        <p:spPr>
          <a:xfrm>
            <a:off x="1843587" y="4226006"/>
            <a:ext cx="2302525" cy="6032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webapp1-caller</a:t>
            </a:r>
            <a:endParaRPr kumimoji="1" lang="ja-JP" altLang="en-US" sz="16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9241961-EBA0-9773-89FC-549A99535B7E}"/>
              </a:ext>
            </a:extLst>
          </p:cNvPr>
          <p:cNvSpPr/>
          <p:nvPr/>
        </p:nvSpPr>
        <p:spPr>
          <a:xfrm>
            <a:off x="1843587" y="4940157"/>
            <a:ext cx="2302525" cy="6032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webapp1-caller</a:t>
            </a:r>
            <a:endParaRPr kumimoji="1"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38D079-3F2A-C8A4-070C-7D7128807215}"/>
              </a:ext>
            </a:extLst>
          </p:cNvPr>
          <p:cNvSpPr txBox="1"/>
          <p:nvPr/>
        </p:nvSpPr>
        <p:spPr>
          <a:xfrm>
            <a:off x="4343400" y="6329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5" name="図 14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B087A1D7-D04C-AFE4-D3FD-00EF084EA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2748" y="2686767"/>
            <a:ext cx="504685" cy="488914"/>
          </a:xfrm>
          <a:prstGeom prst="rect">
            <a:avLst/>
          </a:prstGeom>
        </p:spPr>
      </p:pic>
      <p:pic>
        <p:nvPicPr>
          <p:cNvPr id="17" name="図 1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2CC85FBB-3B18-D69D-2A49-F0AE5AE9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618" y="3380384"/>
            <a:ext cx="504685" cy="488914"/>
          </a:xfrm>
          <a:prstGeom prst="rect">
            <a:avLst/>
          </a:prstGeom>
        </p:spPr>
      </p:pic>
      <p:pic>
        <p:nvPicPr>
          <p:cNvPr id="19" name="図 18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266C089-F3B3-DF65-6F40-BCD8737FD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0689" y="4096941"/>
            <a:ext cx="504685" cy="488914"/>
          </a:xfrm>
          <a:prstGeom prst="rect">
            <a:avLst/>
          </a:prstGeom>
        </p:spPr>
      </p:pic>
      <p:pic>
        <p:nvPicPr>
          <p:cNvPr id="21" name="図 20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D9A26798-C450-8211-F9BD-E01FDBB06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459" y="4795914"/>
            <a:ext cx="504685" cy="488914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5D24E56-D8DE-61B1-3CE1-A17FFBA028B0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4146112" y="2385159"/>
            <a:ext cx="4318536" cy="14542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5483D7E-BB60-9988-3F1A-58D6C59DCE8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146112" y="2788663"/>
            <a:ext cx="4318536" cy="3106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11A820D-3037-D1EB-8E9F-3174EF98E19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146112" y="3099311"/>
            <a:ext cx="4318536" cy="179078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F28F546-C52F-E322-1EDF-6EF9F2A3FE70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146112" y="3813463"/>
            <a:ext cx="4318536" cy="25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AAB993B-765C-C1E5-7AC7-FE05CE141C8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146112" y="2788663"/>
            <a:ext cx="4318536" cy="10248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5AAAAED-8390-62D4-5F2D-BEE77F7EC65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146112" y="4527615"/>
            <a:ext cx="4318536" cy="36247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21E9E96-5383-B247-6B40-A5840AAE2EA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146112" y="3839378"/>
            <a:ext cx="4318536" cy="140238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>
            <a:extLst>
              <a:ext uri="{FF2B5EF4-FFF2-40B4-BE49-F238E27FC236}">
                <a16:creationId xmlns:a16="http://schemas.microsoft.com/office/drawing/2014/main" id="{63E5307B-C527-74C2-CC2F-BFD68A9776D2}"/>
              </a:ext>
            </a:extLst>
          </p:cNvPr>
          <p:cNvSpPr/>
          <p:nvPr/>
        </p:nvSpPr>
        <p:spPr>
          <a:xfrm>
            <a:off x="6533511" y="2083550"/>
            <a:ext cx="652155" cy="3450750"/>
          </a:xfrm>
          <a:prstGeom prst="roundRect">
            <a:avLst>
              <a:gd name="adj" fmla="val 69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停止の標識&#10;&#10;自動的に生成された説明">
            <a:extLst>
              <a:ext uri="{FF2B5EF4-FFF2-40B4-BE49-F238E27FC236}">
                <a16:creationId xmlns:a16="http://schemas.microsoft.com/office/drawing/2014/main" id="{C22F681F-FAA6-7CF1-6BE2-780CEF5E0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7248" y="1847995"/>
            <a:ext cx="555153" cy="5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6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1B1E8A-AFD7-3000-5D92-7E3C2687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19" y="1257864"/>
            <a:ext cx="10281963" cy="434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54A5C4-60BF-F0CC-52EB-7046D3EFFF4B}"/>
              </a:ext>
            </a:extLst>
          </p:cNvPr>
          <p:cNvSpPr txBox="1"/>
          <p:nvPr/>
        </p:nvSpPr>
        <p:spPr>
          <a:xfrm>
            <a:off x="600075" y="50909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Share 3 thread, 7 pod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7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UD デジタル 教科書体 NP-R"/>
        <a:ea typeface="UD デジタル 教科書体 NP-R"/>
        <a:cs typeface=""/>
      </a:majorFont>
      <a:minorFont>
        <a:latin typeface="UD デジタル 教科書体 NP-R"/>
        <a:ea typeface="UD デジタル 教科書体 NP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34</Words>
  <Application>Microsoft Macintosh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UD デジタル 教科書体 NP-R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2022-04-01T01:16:07Z</dcterms:created>
  <dcterms:modified xsi:type="dcterms:W3CDTF">2022-04-22T07:16:26Z</dcterms:modified>
</cp:coreProperties>
</file>