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A201D-A884-C3B4-CD40-43FBBAD72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7E7066-DB6A-AAB5-B19B-A5BFCC155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CCF6E7-4BF7-3D67-B664-CCE72D82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BB95C-15D8-A360-FF1E-6E7C68B3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EE5C83-654C-7061-3EBB-D4D837ED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9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861D7-E8C6-3E97-C02D-8A2946B9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EEF7CC-B1E5-4219-EA86-872A062FB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4674E8-EBD5-A607-478A-19522E38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B7EA-887C-8BFA-E192-A24A47AD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C1900C-B221-8C73-07B3-DE694A47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2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BCB25C-41CE-5D2C-5C3D-71D9B5CC6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519734-2661-0A05-D7B3-B7A15234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63BCB-C420-F32E-AC91-6AF67AE2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2009CE-1819-BA99-44A0-B083DFDD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BCE7C1-D6B7-A75D-19E7-1342161B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5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94D58-B68D-A231-8F77-6F0D3B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9F9DD-E18C-5651-B32D-4F15CAA1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0F892-5B5D-4812-7EB5-AB78795B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35C1A-20BC-B218-541A-6A74528D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035D1-E2A4-A6B7-BEA6-6E8F462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8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68A63-64A0-A734-93C3-CD210793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D03856-528E-473A-62FF-B69567D4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9538ED-DDDF-1249-FC57-13628922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55B54-6D47-BA71-6A8D-43635C7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78A92-B287-7557-FAF1-EDD3683C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8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15C0C-88DA-1EB5-084B-D5DBBBC2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8DC76C-955D-655B-92C5-90AC070E9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0BAF12-631A-E3D4-408B-8005DAD4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A742B-7F6A-5E17-FA7E-0FADF77D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FE89EA-DD3B-531E-592F-F9EC0FE3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A78843-F763-4783-1871-17B73859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3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8F0FE-06D5-B820-BA14-DC931589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CC561-4039-92BE-2066-3311D26B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0A35BF-B0C8-7687-E404-9B03677F3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D7574B-C537-E1B0-EDF8-BC27DF573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D49A9-EDBF-C982-47DE-213A3196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ECF1A4-D8E0-315C-D5E7-EED3F579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11C962-20D4-E0D2-A4EB-106ACB4F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7563A8-7A2F-6DD3-3065-1C2527F4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66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15C03-D838-D06B-FFC9-E1744A52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0DF050-A56A-74AB-6CF8-713444DD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24872-D7EA-7039-D1AB-57062110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88188E-2BF8-D25A-43B0-B92D7024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8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8F71F3-4611-6E04-10D3-E33DE47B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27A412-A684-3CED-2716-093256A7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A1B353-AB6A-CC53-9E27-6B6D8989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E2DCC-1354-7AB8-88C5-E6C87567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D382C-C0C7-DC10-04EE-C371571D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62802-7D40-B8AB-5265-1E54B971D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303319-25C8-E568-146F-5995EF5B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D701A1-4369-F477-4A2B-7B6823D3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4D1DFA-A577-7519-9673-B60AC255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4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138A4-50EE-3AAB-36AE-FEE3578E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0AF39A-EE39-8AA3-7272-16F4D3BBB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3E10A-F0AA-E30E-0CEC-CED251D9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723569-0DD2-7278-FF67-AD605D29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43BD49-A0BC-332C-E99F-D00C270E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21E89-015D-67D7-06AD-D404C4D8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20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C532F0-E499-F3ED-14D0-541C928F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31AA27-10C7-4DFF-1196-FB69B3286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15A9A7-9834-A5C2-0EBA-D665FB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B1EBD-88AC-4466-A821-C2BE9B33574F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CCBB47-97ED-B12D-4E68-92B679BB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0A1F-CE2F-DCFA-EA26-52F12EAF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2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DDA380-2467-825F-25CA-BC826B903E25}"/>
              </a:ext>
            </a:extLst>
          </p:cNvPr>
          <p:cNvSpPr/>
          <p:nvPr/>
        </p:nvSpPr>
        <p:spPr>
          <a:xfrm>
            <a:off x="547437" y="1804737"/>
            <a:ext cx="8716879" cy="3771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FB3F0BE-8C45-C8D4-60FD-F92E6B0680D8}"/>
              </a:ext>
            </a:extLst>
          </p:cNvPr>
          <p:cNvSpPr/>
          <p:nvPr/>
        </p:nvSpPr>
        <p:spPr>
          <a:xfrm>
            <a:off x="6099561" y="4018531"/>
            <a:ext cx="2596816" cy="8882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4AFCFCC-C14E-76D6-89F3-55910DA94F74}"/>
              </a:ext>
            </a:extLst>
          </p:cNvPr>
          <p:cNvSpPr/>
          <p:nvPr/>
        </p:nvSpPr>
        <p:spPr>
          <a:xfrm>
            <a:off x="1613891" y="2742861"/>
            <a:ext cx="3020503" cy="2496891"/>
          </a:xfrm>
          <a:prstGeom prst="roundRect">
            <a:avLst>
              <a:gd name="adj" fmla="val 9188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kumimoji="1" lang="en-US" altLang="ja-JP" dirty="0"/>
              <a:t>App</a:t>
            </a:r>
            <a:endParaRPr kumimoji="1" lang="ja-JP" altLang="en-US" dirty="0"/>
          </a:p>
        </p:txBody>
      </p:sp>
      <p:pic>
        <p:nvPicPr>
          <p:cNvPr id="6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1BE0C90D-9F13-9EFE-1F5D-F5A3305CE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56323" y="3137199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A2618D6-2A78-DD1C-1540-42883138894B}"/>
              </a:ext>
            </a:extLst>
          </p:cNvPr>
          <p:cNvCxnSpPr>
            <a:cxnSpLocks/>
          </p:cNvCxnSpPr>
          <p:nvPr/>
        </p:nvCxnSpPr>
        <p:spPr>
          <a:xfrm flipV="1">
            <a:off x="4237151" y="3461355"/>
            <a:ext cx="1662849" cy="17786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54" descr="ソリッドフィル付きロボット">
            <a:extLst>
              <a:ext uri="{FF2B5EF4-FFF2-40B4-BE49-F238E27FC236}">
                <a16:creationId xmlns:a16="http://schemas.microsoft.com/office/drawing/2014/main" id="{C12CF387-14B6-37F2-A351-E780D5E90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481" y="3034468"/>
            <a:ext cx="718873" cy="718873"/>
          </a:xfrm>
          <a:prstGeom prst="rect">
            <a:avLst/>
          </a:prstGeom>
        </p:spPr>
      </p:pic>
      <p:pic>
        <p:nvPicPr>
          <p:cNvPr id="9" name="図 8" descr="建物, 橋, ミラー が含まれている画像&#10;&#10;自動的に生成された説明">
            <a:extLst>
              <a:ext uri="{FF2B5EF4-FFF2-40B4-BE49-F238E27FC236}">
                <a16:creationId xmlns:a16="http://schemas.microsoft.com/office/drawing/2014/main" id="{492B5EFD-8B37-FC75-55DA-68935A6D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81" y="3233838"/>
            <a:ext cx="490606" cy="490606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661A4C5-A854-BE48-C7F5-52A1ED805430}"/>
              </a:ext>
            </a:extLst>
          </p:cNvPr>
          <p:cNvCxnSpPr>
            <a:cxnSpLocks/>
          </p:cNvCxnSpPr>
          <p:nvPr/>
        </p:nvCxnSpPr>
        <p:spPr>
          <a:xfrm flipV="1">
            <a:off x="4171417" y="4475096"/>
            <a:ext cx="1662849" cy="1469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426F4B50-4FE6-CCE8-58FB-0CA724807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3963" y="4207808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29B26EEB-318F-22BB-238F-2A9401C3C3C9}"/>
              </a:ext>
            </a:extLst>
          </p:cNvPr>
          <p:cNvSpPr/>
          <p:nvPr/>
        </p:nvSpPr>
        <p:spPr>
          <a:xfrm>
            <a:off x="2024117" y="3551178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dk1"/>
                </a:solidFill>
              </a:rPr>
              <a:t>グループ</a:t>
            </a:r>
            <a:br>
              <a:rPr kumimoji="1" lang="en-US" altLang="ja-JP" sz="1200" dirty="0">
                <a:solidFill>
                  <a:schemeClr val="dk1"/>
                </a:solidFill>
              </a:rPr>
            </a:br>
            <a:r>
              <a:rPr kumimoji="1" lang="ja-JP" altLang="en-US" sz="1200" dirty="0">
                <a:solidFill>
                  <a:schemeClr val="dk1"/>
                </a:solidFill>
              </a:rPr>
              <a:t>チャット</a:t>
            </a:r>
            <a:endParaRPr kumimoji="1" lang="en-US" altLang="ja-JP" sz="1200" dirty="0">
              <a:solidFill>
                <a:schemeClr val="dk1"/>
              </a:solidFill>
            </a:endParaRPr>
          </a:p>
        </p:txBody>
      </p:sp>
      <p:pic>
        <p:nvPicPr>
          <p:cNvPr id="14" name="Graphic 54" descr="ソリッドフィル付きロボット">
            <a:extLst>
              <a:ext uri="{FF2B5EF4-FFF2-40B4-BE49-F238E27FC236}">
                <a16:creationId xmlns:a16="http://schemas.microsoft.com/office/drawing/2014/main" id="{3DD55A74-D128-4985-0990-FD404416E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8278" y="4057469"/>
            <a:ext cx="718873" cy="718873"/>
          </a:xfrm>
          <a:prstGeom prst="rect">
            <a:avLst/>
          </a:prstGeom>
        </p:spPr>
      </p:pic>
      <p:pic>
        <p:nvPicPr>
          <p:cNvPr id="15" name="Graphic 54" descr="ソリッドフィル付きロボット">
            <a:extLst>
              <a:ext uri="{FF2B5EF4-FFF2-40B4-BE49-F238E27FC236}">
                <a16:creationId xmlns:a16="http://schemas.microsoft.com/office/drawing/2014/main" id="{D67FAB34-2C4B-34D8-EE3F-233E98E62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546" y="4114116"/>
            <a:ext cx="718873" cy="718873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2550460-8258-9C12-D46A-BF835150ED8E}"/>
              </a:ext>
            </a:extLst>
          </p:cNvPr>
          <p:cNvCxnSpPr>
            <a:cxnSpLocks/>
          </p:cNvCxnSpPr>
          <p:nvPr/>
        </p:nvCxnSpPr>
        <p:spPr>
          <a:xfrm flipV="1">
            <a:off x="2813122" y="3417357"/>
            <a:ext cx="733358" cy="45022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D93AA8F-D981-254F-6109-112BEF085BEC}"/>
              </a:ext>
            </a:extLst>
          </p:cNvPr>
          <p:cNvCxnSpPr>
            <a:cxnSpLocks/>
          </p:cNvCxnSpPr>
          <p:nvPr/>
        </p:nvCxnSpPr>
        <p:spPr>
          <a:xfrm>
            <a:off x="2811550" y="3977109"/>
            <a:ext cx="741461" cy="58580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Welcome [ALMBoK.com]">
            <a:extLst>
              <a:ext uri="{FF2B5EF4-FFF2-40B4-BE49-F238E27FC236}">
                <a16:creationId xmlns:a16="http://schemas.microsoft.com/office/drawing/2014/main" id="{2B7B6B87-07C2-3929-5C40-E1E30400F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18" y="3741402"/>
            <a:ext cx="466406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D3818B8-85C6-787A-9CC8-47BDC0DF6A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76038" y="4246020"/>
            <a:ext cx="538086" cy="538086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93A712EB-67E3-FACE-82FE-8E17C7568D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13920" y="4193610"/>
            <a:ext cx="538086" cy="53808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057CDF-2989-0954-0686-0BC95B2DEFC6}"/>
              </a:ext>
            </a:extLst>
          </p:cNvPr>
          <p:cNvSpPr txBox="1"/>
          <p:nvPr/>
        </p:nvSpPr>
        <p:spPr>
          <a:xfrm>
            <a:off x="3329345" y="364002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SK</a:t>
            </a:r>
            <a:r>
              <a:rPr kumimoji="1" lang="ja-JP" altLang="en-US" dirty="0"/>
              <a:t> </a:t>
            </a: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AB13D45-E5F2-7354-1810-F2D7AE693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55169" y="2643690"/>
            <a:ext cx="538086" cy="538086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FECD349-878C-D6A1-1618-FEC673BE03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55169" y="2034822"/>
            <a:ext cx="538086" cy="538086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A7092EF-B8EE-C8AA-5142-0212BD5F289A}"/>
              </a:ext>
            </a:extLst>
          </p:cNvPr>
          <p:cNvCxnSpPr>
            <a:cxnSpLocks/>
          </p:cNvCxnSpPr>
          <p:nvPr/>
        </p:nvCxnSpPr>
        <p:spPr>
          <a:xfrm flipV="1">
            <a:off x="4237151" y="2933171"/>
            <a:ext cx="1615163" cy="42721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6184950-96FE-A79B-FE17-862624C152FC}"/>
              </a:ext>
            </a:extLst>
          </p:cNvPr>
          <p:cNvCxnSpPr>
            <a:cxnSpLocks/>
          </p:cNvCxnSpPr>
          <p:nvPr/>
        </p:nvCxnSpPr>
        <p:spPr>
          <a:xfrm flipV="1">
            <a:off x="4237151" y="2407254"/>
            <a:ext cx="1615163" cy="83252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D02420-B90E-A488-EDB1-5F7EFDE189FB}"/>
              </a:ext>
            </a:extLst>
          </p:cNvPr>
          <p:cNvSpPr txBox="1"/>
          <p:nvPr/>
        </p:nvSpPr>
        <p:spPr>
          <a:xfrm>
            <a:off x="5292498" y="493340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AI</a:t>
            </a:r>
            <a:r>
              <a:rPr kumimoji="1" lang="ja-JP" altLang="en-US" dirty="0"/>
              <a:t> </a:t>
            </a: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C66BD4-C0EE-6EC9-DDF7-FEEA44792BE9}"/>
              </a:ext>
            </a:extLst>
          </p:cNvPr>
          <p:cNvSpPr txBox="1"/>
          <p:nvPr/>
        </p:nvSpPr>
        <p:spPr>
          <a:xfrm>
            <a:off x="6725990" y="318184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LLM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848F191-D086-4290-3AB4-EEE5B2003D09}"/>
              </a:ext>
            </a:extLst>
          </p:cNvPr>
          <p:cNvSpPr txBox="1"/>
          <p:nvPr/>
        </p:nvSpPr>
        <p:spPr>
          <a:xfrm>
            <a:off x="6716663" y="265480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Tool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9ED036D-6B4C-7A42-44D3-A9ACB86FFEA9}"/>
              </a:ext>
            </a:extLst>
          </p:cNvPr>
          <p:cNvSpPr txBox="1"/>
          <p:nvPr/>
        </p:nvSpPr>
        <p:spPr>
          <a:xfrm>
            <a:off x="6725990" y="21289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Knowledge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5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4</cp:revision>
  <dcterms:created xsi:type="dcterms:W3CDTF">2025-02-14T10:46:27Z</dcterms:created>
  <dcterms:modified xsi:type="dcterms:W3CDTF">2025-02-14T10:54:05Z</dcterms:modified>
</cp:coreProperties>
</file>