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F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23" autoAdjust="0"/>
    <p:restoredTop sz="94660"/>
  </p:normalViewPr>
  <p:slideViewPr>
    <p:cSldViewPr snapToGrid="0">
      <p:cViewPr>
        <p:scale>
          <a:sx n="75" d="100"/>
          <a:sy n="75" d="100"/>
        </p:scale>
        <p:origin x="792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BA7757-3AF6-401A-94CC-33F7ABEC4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6CC7EF7-CE3D-47C7-9DB2-D7DF34AC9F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23D8CF-C0BF-422F-9C5F-0F38513D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3B4F2E-BD49-4E38-8499-CE742241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E3666B-61A8-4FCA-84D6-BE0E52D7A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2176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5D385E-C91C-4EF9-8CF8-D219A327C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5A6A6A-49B7-4AE7-9BCC-6204A0C16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907CB0-B103-4DD2-9FC7-ABDB9A20C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CE6820-31F3-4029-A8F9-3F0FE996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06F4C8-ABA2-4351-BF9A-F6009809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558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235F5E0-B844-4538-8301-14FC54B24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130E6BA-0F49-4218-A72C-DF5D83BFE2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7D93F1-D805-4597-8D6B-587A580B8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6556FB-2017-4790-A756-95C97CE2F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1E92A7-5595-44CB-A410-74333A52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73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E6650F-C89A-4E9B-8B32-0F296E12C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B45950F-4541-4AE5-9BAC-D907A8424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8A4886-A5D9-4A0A-9356-BCEAC9A1C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46C6EB-16BD-4288-8035-EE128D35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603288-F0B0-4A48-8410-90328479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546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9ECD0-6CB0-42C0-8875-E990ABEBF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6F2722-0038-4F3C-BBB4-FADE0D8B3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42DBED-44ED-4384-A488-3D44FED4E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C60E98-4255-4311-9C88-EC893B197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EA0231-3CBE-441A-AF37-3CC8FA66F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727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4A7AC2-20FA-434B-89BF-AF5FB58FC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5345A0-1505-4936-B34C-CBFF765AD7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198F9BB-425A-4BCD-8844-5370F6E21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C709125-6B34-4E73-89F9-D425911A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848E84-612A-44C5-91EF-34C38B5A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4CC5D7-9B92-480C-8784-52F3AD20C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439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5D097A-D5F7-49ED-B44E-AF50EF6F3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7C152A-F27F-4FC1-BD3F-0642BCBEC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BE463F-41CC-4B7A-B81A-5073F2EA48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B10DA8E-A4C8-4A94-BC1B-95055A446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F7735E6-7496-43F3-8AED-2B997B68E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16BFF3C-1AF7-4386-9924-E92EAC574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48FA396-E415-4E91-A46A-050D0442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865EBC9-94D6-47C2-8A70-CF9D12958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16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402582-866D-4171-A712-A0CA05AA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79A8E63-351B-403E-9091-036D6FA8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56859E2-61DE-479F-A133-976C2730E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13DEB1-D2A3-4F1E-A59C-E7DAE68D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2391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ABA2C8B-4AA2-4EA2-952D-7FB42F49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9D4F1F2-9BCA-49EE-8430-F8530B54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F7300C3-49CF-42D5-BA4D-0B3D305A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166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65CA4D-7A02-4CA1-8573-D74B33BB4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FD5AC2-1CFD-432B-A84A-0CB2DE334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90FFA2E-528E-4E53-8150-57E55FD1C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46559DC-0E81-4D7E-AC89-D34AF238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5CE1E03-6EF1-442C-8C1C-645F1C875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247881-7CA6-41D2-A10D-BE1104827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884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0428E9-231B-4AFE-9B29-CECE6C431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1F4567E-4694-41C2-9779-0675624207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E7FAD7B-0CD6-4A70-B6AF-B3BD8CA0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2A01D7-0662-4191-A979-8B0BA6D26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557E-4AFE-4BD1-BBF5-F82B436F986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444659-9D55-49F6-A527-5A883532F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56D1F2-5441-429B-B400-B83041DB2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4708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901C19-60AD-4CA4-BC67-BE622A3DE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B3FF85-9CE1-4C90-9AF0-FD08F9818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ACD248-394E-43D1-B82C-C3A5AE4A1D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9557E-4AFE-4BD1-BBF5-F82B436F9863}" type="datetimeFigureOut">
              <a:rPr kumimoji="1" lang="ja-JP" altLang="en-US" smtClean="0"/>
              <a:t>2022/9/30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6FF8D0-59CA-4C94-963E-AF4701989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DE096F-6D88-4A41-BA5D-67B6140B37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E8B4B-7DE5-47F5-B17C-891F659B70D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945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0845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8AC105DB-3C6B-C9DD-7EBE-8C4C83A94E1D}"/>
              </a:ext>
            </a:extLst>
          </p:cNvPr>
          <p:cNvSpPr/>
          <p:nvPr/>
        </p:nvSpPr>
        <p:spPr>
          <a:xfrm>
            <a:off x="199379" y="169333"/>
            <a:ext cx="13508154" cy="65278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5C4DEC27-DB1E-CCD8-15CB-4D963C544E42}"/>
              </a:ext>
            </a:extLst>
          </p:cNvPr>
          <p:cNvSpPr/>
          <p:nvPr/>
        </p:nvSpPr>
        <p:spPr bwMode="auto">
          <a:xfrm>
            <a:off x="5741391" y="3960255"/>
            <a:ext cx="7732374" cy="60309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765" dirty="0">
                <a:solidFill>
                  <a:schemeClr val="tx2"/>
                </a:solidFill>
                <a:cs typeface="Segoe UI" pitchFamily="34" charset="0"/>
              </a:rPr>
              <a:t>Azure</a:t>
            </a:r>
            <a:r>
              <a:rPr lang="ja-JP" altLang="en-US" sz="1765" dirty="0">
                <a:solidFill>
                  <a:schemeClr val="tx2"/>
                </a:solidFill>
                <a:cs typeface="Segoe UI" pitchFamily="34" charset="0"/>
              </a:rPr>
              <a:t> </a:t>
            </a:r>
            <a:r>
              <a:rPr lang="en-US" altLang="ja-JP" sz="1765" dirty="0">
                <a:solidFill>
                  <a:schemeClr val="tx2"/>
                </a:solidFill>
                <a:cs typeface="Segoe UI" pitchFamily="34" charset="0"/>
              </a:rPr>
              <a:t>Platform</a:t>
            </a:r>
            <a:endParaRPr lang="ja-JP" altLang="en-US" sz="1765" dirty="0">
              <a:solidFill>
                <a:schemeClr val="tx2"/>
              </a:solidFill>
              <a:cs typeface="Segoe UI" pitchFamily="34" charset="0"/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99ADC62D-2886-F6EC-C41B-506436D57FCB}"/>
              </a:ext>
            </a:extLst>
          </p:cNvPr>
          <p:cNvSpPr/>
          <p:nvPr/>
        </p:nvSpPr>
        <p:spPr bwMode="auto">
          <a:xfrm>
            <a:off x="6560521" y="1455184"/>
            <a:ext cx="1605227" cy="18032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ja-JP" altLang="en-US" sz="1765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17229BD7-7239-D728-B38E-2399A64C5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82588" y="3615806"/>
            <a:ext cx="772326" cy="772326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A83414-1352-81F6-EC86-042EA4387EA4}"/>
              </a:ext>
            </a:extLst>
          </p:cNvPr>
          <p:cNvSpPr txBox="1"/>
          <p:nvPr/>
        </p:nvSpPr>
        <p:spPr>
          <a:xfrm>
            <a:off x="4441512" y="4513988"/>
            <a:ext cx="2439110" cy="617183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</a:t>
            </a: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Portal</a:t>
            </a: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or</a:t>
            </a:r>
            <a:b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</a:t>
            </a: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Resource</a:t>
            </a: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Manager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27D42958-C718-4B45-CF0A-4B6E3837E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454" y="3340236"/>
            <a:ext cx="1739404" cy="1739404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CCE6EA4B-3BB0-659E-BF77-BD67EB52E8FD}"/>
              </a:ext>
            </a:extLst>
          </p:cNvPr>
          <p:cNvCxnSpPr/>
          <p:nvPr/>
        </p:nvCxnSpPr>
        <p:spPr>
          <a:xfrm>
            <a:off x="2139683" y="4239217"/>
            <a:ext cx="2965499" cy="1209"/>
          </a:xfrm>
          <a:prstGeom prst="straightConnector1">
            <a:avLst/>
          </a:prstGeom>
          <a:ln>
            <a:solidFill>
              <a:srgbClr val="2485CE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0412F166-F026-CF15-D914-AE74EE31EC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35514" y="2039171"/>
            <a:ext cx="702115" cy="702115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821EB96-CC4D-7181-265B-38DC9D95411F}"/>
              </a:ext>
            </a:extLst>
          </p:cNvPr>
          <p:cNvCxnSpPr>
            <a:cxnSpLocks/>
          </p:cNvCxnSpPr>
          <p:nvPr/>
        </p:nvCxnSpPr>
        <p:spPr>
          <a:xfrm flipV="1">
            <a:off x="8965947" y="2765248"/>
            <a:ext cx="0" cy="1149976"/>
          </a:xfrm>
          <a:prstGeom prst="straightConnector1">
            <a:avLst/>
          </a:prstGeom>
          <a:ln>
            <a:solidFill>
              <a:srgbClr val="2485CE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52C5FE6-B223-1499-6DB8-F7002E3EF365}"/>
              </a:ext>
            </a:extLst>
          </p:cNvPr>
          <p:cNvSpPr txBox="1"/>
          <p:nvPr/>
        </p:nvSpPr>
        <p:spPr>
          <a:xfrm>
            <a:off x="2371767" y="4166375"/>
            <a:ext cx="2489067" cy="45516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https://portal.azure.com</a:t>
            </a:r>
            <a:endParaRPr lang="ja-JP" altLang="en-US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FF3A921-3075-9BD5-7E00-A40424CD7010}"/>
              </a:ext>
            </a:extLst>
          </p:cNvPr>
          <p:cNvCxnSpPr>
            <a:cxnSpLocks/>
          </p:cNvCxnSpPr>
          <p:nvPr/>
        </p:nvCxnSpPr>
        <p:spPr>
          <a:xfrm flipV="1">
            <a:off x="1862262" y="2545382"/>
            <a:ext cx="4366417" cy="145798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DB088DB-C0F9-6DC7-7F8B-23C782A45724}"/>
              </a:ext>
            </a:extLst>
          </p:cNvPr>
          <p:cNvSpPr txBox="1"/>
          <p:nvPr/>
        </p:nvSpPr>
        <p:spPr>
          <a:xfrm rot="20376877">
            <a:off x="2064692" y="2731230"/>
            <a:ext cx="3214176" cy="693531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アプリの配置</a:t>
            </a:r>
            <a:endParaRPr lang="en-US" altLang="ja-JP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https://hoge.</a:t>
            </a:r>
            <a:r>
              <a:rPr lang="en-US" altLang="ja-JP" sz="1176" b="1" dirty="0">
                <a:solidFill>
                  <a:srgbClr val="FF0000"/>
                </a:solidFill>
              </a:rPr>
              <a:t>scm</a:t>
            </a: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.azurewebsites.net</a:t>
            </a:r>
            <a:endParaRPr lang="ja-JP" altLang="en-US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23064077-0F64-AA23-7581-5231E2CC653E}"/>
              </a:ext>
            </a:extLst>
          </p:cNvPr>
          <p:cNvCxnSpPr>
            <a:cxnSpLocks/>
          </p:cNvCxnSpPr>
          <p:nvPr/>
        </p:nvCxnSpPr>
        <p:spPr>
          <a:xfrm>
            <a:off x="1842808" y="965107"/>
            <a:ext cx="4345939" cy="134442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819BD37-AA03-04AE-8F69-C8C6CE53A2D6}"/>
              </a:ext>
            </a:extLst>
          </p:cNvPr>
          <p:cNvSpPr txBox="1"/>
          <p:nvPr/>
        </p:nvSpPr>
        <p:spPr>
          <a:xfrm rot="1055131">
            <a:off x="2394904" y="1063765"/>
            <a:ext cx="3468229" cy="69412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アプリの利用</a:t>
            </a:r>
            <a:endParaRPr lang="en-US" altLang="ja-JP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  <a:p>
            <a:pPr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https://hoge.azurewebsites.net</a:t>
            </a:r>
            <a:endParaRPr lang="ja-JP" altLang="en-US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991A02-D5CE-1CFE-A82B-F9CDFF60325B}"/>
              </a:ext>
            </a:extLst>
          </p:cNvPr>
          <p:cNvSpPr txBox="1"/>
          <p:nvPr/>
        </p:nvSpPr>
        <p:spPr>
          <a:xfrm>
            <a:off x="312595" y="4924897"/>
            <a:ext cx="1545514" cy="45516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保守・運用</a:t>
            </a:r>
          </a:p>
        </p:txBody>
      </p:sp>
      <p:pic>
        <p:nvPicPr>
          <p:cNvPr id="18" name="図 17" descr="部屋, テーブル が含まれている画像&#10;&#10;自動的に生成された説明">
            <a:extLst>
              <a:ext uri="{FF2B5EF4-FFF2-40B4-BE49-F238E27FC236}">
                <a16:creationId xmlns:a16="http://schemas.microsoft.com/office/drawing/2014/main" id="{4651EFE3-7555-01E3-1935-5720A3FFE29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120" y="296190"/>
            <a:ext cx="1154271" cy="1154271"/>
          </a:xfrm>
          <a:prstGeom prst="rect">
            <a:avLst/>
          </a:prstGeom>
        </p:spPr>
      </p:pic>
      <p:sp>
        <p:nvSpPr>
          <p:cNvPr id="3" name="楕円 2">
            <a:extLst>
              <a:ext uri="{FF2B5EF4-FFF2-40B4-BE49-F238E27FC236}">
                <a16:creationId xmlns:a16="http://schemas.microsoft.com/office/drawing/2014/main" id="{3B2C5D66-8328-1B54-D6BA-32CCD9FD319C}"/>
              </a:ext>
            </a:extLst>
          </p:cNvPr>
          <p:cNvSpPr/>
          <p:nvPr/>
        </p:nvSpPr>
        <p:spPr bwMode="auto">
          <a:xfrm>
            <a:off x="6286662" y="1947588"/>
            <a:ext cx="486469" cy="1034486"/>
          </a:xfrm>
          <a:prstGeom prst="ellips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ja-JP" sz="1765" dirty="0">
                <a:solidFill>
                  <a:schemeClr val="tx2"/>
                </a:solidFill>
                <a:cs typeface="Segoe UI" pitchFamily="34" charset="0"/>
              </a:rPr>
              <a:t>VPN</a:t>
            </a:r>
            <a:endParaRPr lang="ja-JP" altLang="en-US" sz="1765" dirty="0">
              <a:solidFill>
                <a:schemeClr val="tx2"/>
              </a:solidFill>
              <a:cs typeface="Segoe UI" pitchFamily="34" charset="0"/>
            </a:endParaRPr>
          </a:p>
        </p:txBody>
      </p: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27C36988-9A83-9D23-2E38-138C560601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74903" y="5598512"/>
            <a:ext cx="772326" cy="772326"/>
          </a:xfrm>
          <a:prstGeom prst="rect">
            <a:avLst/>
          </a:prstGeom>
        </p:spPr>
      </p:pic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DE1B8BB-8E5B-8D79-4AE3-9E5ED3B23C6A}"/>
              </a:ext>
            </a:extLst>
          </p:cNvPr>
          <p:cNvSpPr txBox="1"/>
          <p:nvPr/>
        </p:nvSpPr>
        <p:spPr>
          <a:xfrm>
            <a:off x="4441512" y="6337567"/>
            <a:ext cx="2439110" cy="455167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Azure Active</a:t>
            </a: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 </a:t>
            </a: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Directory</a:t>
            </a:r>
            <a:endParaRPr lang="ja-JP" altLang="en-US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84761688-1CF5-5A0B-B406-554EEA8E5511}"/>
              </a:ext>
            </a:extLst>
          </p:cNvPr>
          <p:cNvCxnSpPr>
            <a:cxnSpLocks/>
          </p:cNvCxnSpPr>
          <p:nvPr/>
        </p:nvCxnSpPr>
        <p:spPr>
          <a:xfrm>
            <a:off x="2140987" y="4561269"/>
            <a:ext cx="2964195" cy="1146941"/>
          </a:xfrm>
          <a:prstGeom prst="straightConnector1">
            <a:avLst/>
          </a:prstGeom>
          <a:ln>
            <a:solidFill>
              <a:srgbClr val="2485CE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5BC0E83-58BB-8861-F329-0A4B5503884A}"/>
              </a:ext>
            </a:extLst>
          </p:cNvPr>
          <p:cNvSpPr txBox="1"/>
          <p:nvPr/>
        </p:nvSpPr>
        <p:spPr>
          <a:xfrm>
            <a:off x="2310851" y="5090110"/>
            <a:ext cx="2489067" cy="618100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ログイン</a:t>
            </a:r>
            <a:b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</a:b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（</a:t>
            </a: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URL</a:t>
            </a: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多数のため省略）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ADF835E-CD95-A58D-0AC2-505A1EDD495B}"/>
              </a:ext>
            </a:extLst>
          </p:cNvPr>
          <p:cNvSpPr txBox="1"/>
          <p:nvPr/>
        </p:nvSpPr>
        <p:spPr>
          <a:xfrm>
            <a:off x="8360746" y="1675028"/>
            <a:ext cx="1251649" cy="455167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App Service</a:t>
            </a:r>
            <a:endParaRPr lang="ja-JP" altLang="en-US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37" name="グラフィックス 36">
            <a:extLst>
              <a:ext uri="{FF2B5EF4-FFF2-40B4-BE49-F238E27FC236}">
                <a16:creationId xmlns:a16="http://schemas.microsoft.com/office/drawing/2014/main" id="{2709B3EA-6D61-BC9A-836B-5806264800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669470" y="1509019"/>
            <a:ext cx="435957" cy="435957"/>
          </a:xfrm>
          <a:prstGeom prst="rect">
            <a:avLst/>
          </a:prstGeom>
        </p:spPr>
      </p:pic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EB68AAE-7ADC-595B-29DE-1CC82E6AAD16}"/>
              </a:ext>
            </a:extLst>
          </p:cNvPr>
          <p:cNvSpPr txBox="1"/>
          <p:nvPr/>
        </p:nvSpPr>
        <p:spPr>
          <a:xfrm>
            <a:off x="6771714" y="1443640"/>
            <a:ext cx="1251649" cy="455167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VNET</a:t>
            </a:r>
            <a:endParaRPr lang="ja-JP" altLang="en-US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pic>
        <p:nvPicPr>
          <p:cNvPr id="50" name="グラフィックス 49">
            <a:extLst>
              <a:ext uri="{FF2B5EF4-FFF2-40B4-BE49-F238E27FC236}">
                <a16:creationId xmlns:a16="http://schemas.microsoft.com/office/drawing/2014/main" id="{F7AB4C3F-FBE0-3284-435A-02FDC210C5C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362603" y="2097315"/>
            <a:ext cx="580260" cy="580260"/>
          </a:xfrm>
          <a:prstGeom prst="rect">
            <a:avLst/>
          </a:prstGeom>
        </p:spPr>
      </p:pic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CBF39694-30A4-8E16-848F-191D270BAFCA}"/>
              </a:ext>
            </a:extLst>
          </p:cNvPr>
          <p:cNvCxnSpPr/>
          <p:nvPr/>
        </p:nvCxnSpPr>
        <p:spPr>
          <a:xfrm>
            <a:off x="7950332" y="2383876"/>
            <a:ext cx="637533" cy="0"/>
          </a:xfrm>
          <a:prstGeom prst="line">
            <a:avLst/>
          </a:prstGeom>
          <a:ln w="28575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C673157-9867-AC55-C898-EACB45ABA8A1}"/>
              </a:ext>
            </a:extLst>
          </p:cNvPr>
          <p:cNvSpPr txBox="1"/>
          <p:nvPr/>
        </p:nvSpPr>
        <p:spPr>
          <a:xfrm>
            <a:off x="7060528" y="2602564"/>
            <a:ext cx="1251649" cy="618100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Private Endpoint</a:t>
            </a:r>
            <a:endParaRPr lang="ja-JP" altLang="en-US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2784A90-98DC-2ECA-C537-2968257FA7EA}"/>
              </a:ext>
            </a:extLst>
          </p:cNvPr>
          <p:cNvSpPr txBox="1"/>
          <p:nvPr/>
        </p:nvSpPr>
        <p:spPr>
          <a:xfrm>
            <a:off x="199379" y="1438916"/>
            <a:ext cx="1545514" cy="454318"/>
          </a:xfrm>
          <a:prstGeom prst="rect">
            <a:avLst/>
          </a:prstGeom>
          <a:noFill/>
        </p:spPr>
        <p:txBody>
          <a:bodyPr wrap="square" lIns="179285" tIns="143428" rIns="179285" bIns="143428" rtlCol="0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アプリの利用者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0AD039E-613B-B025-530C-298594277522}"/>
              </a:ext>
            </a:extLst>
          </p:cNvPr>
          <p:cNvSpPr txBox="1"/>
          <p:nvPr/>
        </p:nvSpPr>
        <p:spPr>
          <a:xfrm>
            <a:off x="8711804" y="3437666"/>
            <a:ext cx="1251649" cy="454318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ja-JP" altLang="en-US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構築・管理</a:t>
            </a:r>
            <a:endParaRPr lang="en-US" altLang="ja-JP" sz="1176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EAAA6851-AFF4-565B-4940-7B1A98FC69CC}"/>
              </a:ext>
            </a:extLst>
          </p:cNvPr>
          <p:cNvSpPr/>
          <p:nvPr/>
        </p:nvSpPr>
        <p:spPr>
          <a:xfrm>
            <a:off x="9710693" y="1339557"/>
            <a:ext cx="3763069" cy="2000679"/>
          </a:xfrm>
          <a:prstGeom prst="wedgeRoundRectCallout">
            <a:avLst>
              <a:gd name="adj1" fmla="val -67887"/>
              <a:gd name="adj2" fmla="val 3020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" name="図 30" descr="アイコン&#10;&#10;自動的に生成された説明">
            <a:extLst>
              <a:ext uri="{FF2B5EF4-FFF2-40B4-BE49-F238E27FC236}">
                <a16:creationId xmlns:a16="http://schemas.microsoft.com/office/drawing/2014/main" id="{E95C1ACB-CF36-BC20-2559-23738E20622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698" y="649848"/>
            <a:ext cx="514286" cy="581538"/>
          </a:xfrm>
          <a:prstGeom prst="rect">
            <a:avLst/>
          </a:prstGeom>
        </p:spPr>
      </p:pic>
      <p:pic>
        <p:nvPicPr>
          <p:cNvPr id="1028" name="Picture 4" descr="Kudu ZipDeploy - Visual Studio Marketplace">
            <a:extLst>
              <a:ext uri="{FF2B5EF4-FFF2-40B4-BE49-F238E27FC236}">
                <a16:creationId xmlns:a16="http://schemas.microsoft.com/office/drawing/2014/main" id="{EC2703B2-AC34-8A4A-F5F5-0962150EA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3692" y="2399853"/>
            <a:ext cx="682866" cy="682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円柱 32">
            <a:extLst>
              <a:ext uri="{FF2B5EF4-FFF2-40B4-BE49-F238E27FC236}">
                <a16:creationId xmlns:a16="http://schemas.microsoft.com/office/drawing/2014/main" id="{01B17C4A-2078-CB10-1568-BFD48785BC4D}"/>
              </a:ext>
            </a:extLst>
          </p:cNvPr>
          <p:cNvSpPr/>
          <p:nvPr/>
        </p:nvSpPr>
        <p:spPr>
          <a:xfrm>
            <a:off x="12130438" y="1914672"/>
            <a:ext cx="956946" cy="938407"/>
          </a:xfrm>
          <a:prstGeom prst="ca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6" name="図 35" descr="アイコン&#10;&#10;自動的に生成された説明">
            <a:extLst>
              <a:ext uri="{FF2B5EF4-FFF2-40B4-BE49-F238E27FC236}">
                <a16:creationId xmlns:a16="http://schemas.microsoft.com/office/drawing/2014/main" id="{3054A62C-BBC5-A531-4416-538B3AEC2E6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72432" y="2186729"/>
            <a:ext cx="514286" cy="581538"/>
          </a:xfrm>
          <a:prstGeom prst="rect">
            <a:avLst/>
          </a:prstGeom>
        </p:spPr>
      </p:pic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1524250-6FD4-EB58-5020-0932116AE2E1}"/>
              </a:ext>
            </a:extLst>
          </p:cNvPr>
          <p:cNvSpPr/>
          <p:nvPr/>
        </p:nvSpPr>
        <p:spPr>
          <a:xfrm>
            <a:off x="10364676" y="1564517"/>
            <a:ext cx="136413" cy="14417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F7F8F1A-6457-72B2-2F6A-3552A730DC00}"/>
              </a:ext>
            </a:extLst>
          </p:cNvPr>
          <p:cNvSpPr/>
          <p:nvPr/>
        </p:nvSpPr>
        <p:spPr>
          <a:xfrm>
            <a:off x="10513692" y="1710397"/>
            <a:ext cx="1101503" cy="57012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w3wp.exe</a:t>
            </a:r>
            <a:endParaRPr kumimoji="1" lang="ja-JP" altLang="en-US" sz="14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25409F90-B3EA-D8F9-8FE8-CD9540C5D402}"/>
              </a:ext>
            </a:extLst>
          </p:cNvPr>
          <p:cNvSpPr txBox="1"/>
          <p:nvPr/>
        </p:nvSpPr>
        <p:spPr>
          <a:xfrm>
            <a:off x="10149788" y="2979405"/>
            <a:ext cx="1251649" cy="454318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kudu</a:t>
            </a:r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CEDB6DE-503B-988C-C173-571D926E3316}"/>
              </a:ext>
            </a:extLst>
          </p:cNvPr>
          <p:cNvCxnSpPr>
            <a:cxnSpLocks/>
          </p:cNvCxnSpPr>
          <p:nvPr/>
        </p:nvCxnSpPr>
        <p:spPr>
          <a:xfrm flipV="1">
            <a:off x="6832935" y="2579764"/>
            <a:ext cx="487633" cy="223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190028A8-BFCC-FE82-219C-5D49DFF58E4C}"/>
              </a:ext>
            </a:extLst>
          </p:cNvPr>
          <p:cNvCxnSpPr>
            <a:cxnSpLocks/>
          </p:cNvCxnSpPr>
          <p:nvPr/>
        </p:nvCxnSpPr>
        <p:spPr>
          <a:xfrm flipV="1">
            <a:off x="9855615" y="2757203"/>
            <a:ext cx="590036" cy="2235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0ADAE99-4DAD-E5F2-0F5C-E64D2EFA2B5C}"/>
              </a:ext>
            </a:extLst>
          </p:cNvPr>
          <p:cNvCxnSpPr>
            <a:cxnSpLocks/>
          </p:cNvCxnSpPr>
          <p:nvPr/>
        </p:nvCxnSpPr>
        <p:spPr>
          <a:xfrm flipV="1">
            <a:off x="11315800" y="2545382"/>
            <a:ext cx="814638" cy="259578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0813204-142F-0DCE-744F-670203F1C43F}"/>
              </a:ext>
            </a:extLst>
          </p:cNvPr>
          <p:cNvCxnSpPr>
            <a:cxnSpLocks/>
          </p:cNvCxnSpPr>
          <p:nvPr/>
        </p:nvCxnSpPr>
        <p:spPr>
          <a:xfrm>
            <a:off x="6828085" y="2324038"/>
            <a:ext cx="485346" cy="2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2DEF088-1046-070A-AD9F-472FF3A0BA8C}"/>
              </a:ext>
            </a:extLst>
          </p:cNvPr>
          <p:cNvCxnSpPr>
            <a:cxnSpLocks/>
          </p:cNvCxnSpPr>
          <p:nvPr/>
        </p:nvCxnSpPr>
        <p:spPr>
          <a:xfrm>
            <a:off x="9902514" y="2022516"/>
            <a:ext cx="485346" cy="27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A09F9D1-F23B-8150-53A3-6D0D202FBB8F}"/>
              </a:ext>
            </a:extLst>
          </p:cNvPr>
          <p:cNvCxnSpPr>
            <a:cxnSpLocks/>
          </p:cNvCxnSpPr>
          <p:nvPr/>
        </p:nvCxnSpPr>
        <p:spPr>
          <a:xfrm>
            <a:off x="11540768" y="1971234"/>
            <a:ext cx="602413" cy="302638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5939B6A-DB3D-3DF3-6524-465C15476EF3}"/>
              </a:ext>
            </a:extLst>
          </p:cNvPr>
          <p:cNvSpPr txBox="1"/>
          <p:nvPr/>
        </p:nvSpPr>
        <p:spPr>
          <a:xfrm>
            <a:off x="11418016" y="2834683"/>
            <a:ext cx="2224076" cy="454318"/>
          </a:xfrm>
          <a:prstGeom prst="rect">
            <a:avLst/>
          </a:prstGeom>
          <a:noFill/>
        </p:spPr>
        <p:txBody>
          <a:bodyPr wrap="square" lIns="179285" tIns="143428" rIns="179285" bIns="143428" rtlCol="0" anchor="ctr">
            <a:spAutoFit/>
          </a:bodyPr>
          <a:lstStyle/>
          <a:p>
            <a:pPr algn="ctr">
              <a:lnSpc>
                <a:spcPct val="90000"/>
              </a:lnSpc>
              <a:spcAft>
                <a:spcPts val="588"/>
              </a:spcAft>
            </a:pPr>
            <a:r>
              <a:rPr lang="en-US" altLang="ja-JP" sz="1176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C:\home\site\wwwroot</a:t>
            </a:r>
          </a:p>
        </p:txBody>
      </p:sp>
    </p:spTree>
    <p:extLst>
      <p:ext uri="{BB962C8B-B14F-4D97-AF65-F5344CB8AC3E}">
        <p14:creationId xmlns:p14="http://schemas.microsoft.com/office/powerpoint/2010/main" val="95480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6B1078E1-96FE-F339-2AB7-F337B93A7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476" y="1003175"/>
            <a:ext cx="7741048" cy="48516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04511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11B9F46-2F39-8889-8CC9-12F574B07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12" y="494733"/>
            <a:ext cx="10108044" cy="1347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AE462ADD-8811-22C8-1B5C-80B392B32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6826" y="2014402"/>
            <a:ext cx="6413548" cy="2408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楕円 9">
            <a:extLst>
              <a:ext uri="{FF2B5EF4-FFF2-40B4-BE49-F238E27FC236}">
                <a16:creationId xmlns:a16="http://schemas.microsoft.com/office/drawing/2014/main" id="{AB024B36-2781-5916-138C-1F449A3303F8}"/>
              </a:ext>
            </a:extLst>
          </p:cNvPr>
          <p:cNvSpPr/>
          <p:nvPr/>
        </p:nvSpPr>
        <p:spPr>
          <a:xfrm>
            <a:off x="7484533" y="903201"/>
            <a:ext cx="1583267" cy="70273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0073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AFE1510-4CF3-DF0B-983F-0D65B8EF5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871" y="250761"/>
            <a:ext cx="8268125" cy="24956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C9E249F-8A24-1039-A9A1-6A19890DB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871" y="3100090"/>
            <a:ext cx="4966709" cy="20229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8E133B6-A4AC-C8F8-6BE8-A30997BE8F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455" r="13624" b="41851"/>
          <a:stretch/>
        </p:blipFill>
        <p:spPr>
          <a:xfrm>
            <a:off x="5944616" y="3100090"/>
            <a:ext cx="6840051" cy="3476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楕円 7">
            <a:extLst>
              <a:ext uri="{FF2B5EF4-FFF2-40B4-BE49-F238E27FC236}">
                <a16:creationId xmlns:a16="http://schemas.microsoft.com/office/drawing/2014/main" id="{32440499-D9E1-B392-C4B2-EDF09310F38A}"/>
              </a:ext>
            </a:extLst>
          </p:cNvPr>
          <p:cNvSpPr/>
          <p:nvPr/>
        </p:nvSpPr>
        <p:spPr>
          <a:xfrm>
            <a:off x="3623733" y="3938625"/>
            <a:ext cx="1583267" cy="39667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92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788</TotalTime>
  <Words>76</Words>
  <Application>Microsoft Office PowerPoint</Application>
  <PresentationFormat>ワイド画面</PresentationFormat>
  <Paragraphs>19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70</cp:revision>
  <dcterms:created xsi:type="dcterms:W3CDTF">2021-03-22T08:07:22Z</dcterms:created>
  <dcterms:modified xsi:type="dcterms:W3CDTF">2022-09-30T05:24:37Z</dcterms:modified>
</cp:coreProperties>
</file>