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0" autoAdjust="0"/>
    <p:restoredTop sz="94660"/>
  </p:normalViewPr>
  <p:slideViewPr>
    <p:cSldViewPr snapToGrid="0">
      <p:cViewPr>
        <p:scale>
          <a:sx n="65" d="100"/>
          <a:sy n="65" d="100"/>
        </p:scale>
        <p:origin x="2295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98296-B24F-477B-B1FD-1EB6DA701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4662ED-CFE4-4F6D-8263-ACB5F9E13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26B74A-F40A-4A32-9653-7DDAB558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BDF58A-928B-41F9-8CC6-496AF438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9861A0-2EBD-48C9-9FCA-2B33CEB9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09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4F0D6-9B6C-4B41-BDBE-AABF2DB9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2B704C-CCB9-47FE-AF30-C0A7D92F3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924045-A6C7-4421-9504-E0F2F481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135FD-98D0-4610-AB97-013316C3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307833-1EB9-4730-B317-1A8B3ADF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87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BAA734-6AF0-4710-97FC-C35BA7948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E20BCB-D262-4966-9726-1E97143D7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3A0297-6AE6-425C-AF49-6856440A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1E512B-E35C-44DE-82C7-CA8E56DB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DD676-6AF9-40FE-87E5-4D36E9D0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7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8D540-06BD-45CB-BC98-2519182E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CFEC7A-1717-4216-8CE9-7DE12642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92ADCC-7ECB-4EC2-AA84-AF8C1898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31BDD4-2510-4269-9055-4D438A43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82C4D-89CC-43C5-B41B-5DE3E195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78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6098D7-F1B4-4676-8A16-2C838F63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6816F0-564D-4779-B599-834BA033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0E4AF3-9E0B-4801-8C5B-BA7AC301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C3B45-A35F-435D-8D8D-9B05B87D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DEDC1-BB37-4FDB-85CE-CE30EFD0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51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21760-F361-490A-8DC5-101F81C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7E90E-0AF5-480A-8A1E-E33C3091D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9BDC80-F602-4CA0-8C58-56C1F6FD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CBAB4F-D794-4460-9245-CE91EA22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0ADCF1-E88D-4963-B10D-0935F3AE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6F2C1C-34C7-4BDD-BFA9-E5EEFBF6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62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6108B-97F4-45A3-83B7-82F947A0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DB0FBD-AF74-4A30-855E-70505F66E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084586-E1DF-4A96-A66D-F34A4BD2B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27823E-51AE-413D-BB79-F1346F345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F2DA60-6598-445E-B08C-94741DF9A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BB2D82B-6F8E-4DBB-A835-9164557A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843732-A38B-4CA7-84A6-AFA90F78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6F9BF5-5310-46E9-A96C-CADED57B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22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6559A-94A6-4DC9-9F18-FBA3FB29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145AAE-F376-4B15-9C13-7A8CB96D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3079B8-B591-42CF-8B01-17E3AB12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CFCC4C-BBBF-4674-A5E0-5D2A39C3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1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0DF9B2-9650-4B66-8BFD-3D7D553A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E57267-5D07-44FF-963D-1D404B11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8F223A-18E4-4D76-A05E-45583C4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65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0DA25-7B0F-407B-9DAB-9F119CA9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04984-336F-4F23-810A-49DFF8BC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AAF5A7-C83B-4E4E-8571-EB6FA7955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ACB2E7-F111-4BFB-A36C-B013C3E8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A1D8D4-7D89-47AF-835A-BDA55CE9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E5C764-C32F-4D5F-9089-120369E8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30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CAAB6-513A-4560-B8FB-2069B54A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23D0B7-07C5-4240-AA7A-5A2E0DD4C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6E0FB6-2700-4C01-8CEF-F90107478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FDC270-DB92-483B-9E5D-A3528B4A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8A8F50-076F-4BE3-9DE1-5B1EA0D4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ADF163-22A9-4CCF-84FB-F38B7F10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51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5AB908-19CC-429E-AAD5-9827D64C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B0D0EA-CCBC-4FF8-AFED-A79106805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132462-6A2A-488D-8D12-4DC4A801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C1A2-3941-4F99-94F7-E87D860CDE54}" type="datetimeFigureOut">
              <a:rPr kumimoji="1" lang="ja-JP" altLang="en-US" smtClean="0"/>
              <a:t>2019/7/31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CC4E73-E69E-4C15-803D-7F324EFF2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B2535-536A-4755-8AAF-9D95D4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22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E6FCE87A-3B18-4B06-BE39-9B89276DE28B}"/>
              </a:ext>
            </a:extLst>
          </p:cNvPr>
          <p:cNvGrpSpPr/>
          <p:nvPr/>
        </p:nvGrpSpPr>
        <p:grpSpPr>
          <a:xfrm>
            <a:off x="-5499905" y="-1550261"/>
            <a:ext cx="17262122" cy="9811691"/>
            <a:chOff x="-5499905" y="-1550261"/>
            <a:chExt cx="17262122" cy="9811691"/>
          </a:xfrm>
        </p:grpSpPr>
        <p:sp>
          <p:nvSpPr>
            <p:cNvPr id="9" name="六角形 8">
              <a:extLst>
                <a:ext uri="{FF2B5EF4-FFF2-40B4-BE49-F238E27FC236}">
                  <a16:creationId xmlns:a16="http://schemas.microsoft.com/office/drawing/2014/main" id="{B25CBE2B-CA40-427B-95B3-312A69AFCA61}"/>
                </a:ext>
              </a:extLst>
            </p:cNvPr>
            <p:cNvSpPr/>
            <p:nvPr/>
          </p:nvSpPr>
          <p:spPr>
            <a:xfrm rot="5400000">
              <a:off x="10147760" y="-1413350"/>
              <a:ext cx="1377329" cy="137897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dirty="0">
                <a:solidFill>
                  <a:schemeClr val="lt1"/>
                </a:solidFill>
              </a:endParaRPr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740CF5A9-5D3A-4764-84DA-18A492DB252D}"/>
                </a:ext>
              </a:extLst>
            </p:cNvPr>
            <p:cNvSpPr/>
            <p:nvPr/>
          </p:nvSpPr>
          <p:spPr>
            <a:xfrm>
              <a:off x="9790284" y="-971021"/>
              <a:ext cx="1971933" cy="5606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>
                  <a:solidFill>
                    <a:schemeClr val="tx2"/>
                  </a:solidFill>
                </a:rPr>
                <a:t>Certification</a:t>
              </a:r>
              <a:endParaRPr kumimoji="1" lang="ja-JP" alt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六角形 10">
              <a:extLst>
                <a:ext uri="{FF2B5EF4-FFF2-40B4-BE49-F238E27FC236}">
                  <a16:creationId xmlns:a16="http://schemas.microsoft.com/office/drawing/2014/main" id="{0347D935-3CE0-4B2B-855A-0C57AA1F5AC3}"/>
                </a:ext>
              </a:extLst>
            </p:cNvPr>
            <p:cNvSpPr/>
            <p:nvPr/>
          </p:nvSpPr>
          <p:spPr>
            <a:xfrm rot="5400000">
              <a:off x="8083697" y="-1431093"/>
              <a:ext cx="1377329" cy="137897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kumimoji="1" lang="en-US" altLang="ja-JP" dirty="0"/>
                <a:t>Exam</a:t>
              </a:r>
              <a:endParaRPr kumimoji="1" lang="ja-JP" altLang="en-US" dirty="0"/>
            </a:p>
          </p:txBody>
        </p:sp>
        <p:sp>
          <p:nvSpPr>
            <p:cNvPr id="13" name="六角形 12">
              <a:extLst>
                <a:ext uri="{FF2B5EF4-FFF2-40B4-BE49-F238E27FC236}">
                  <a16:creationId xmlns:a16="http://schemas.microsoft.com/office/drawing/2014/main" id="{1BE37A02-33E9-460F-BBC8-58FB31868A12}"/>
                </a:ext>
              </a:extLst>
            </p:cNvPr>
            <p:cNvSpPr/>
            <p:nvPr/>
          </p:nvSpPr>
          <p:spPr>
            <a:xfrm rot="5400000">
              <a:off x="-2593764" y="230345"/>
              <a:ext cx="1515062" cy="151687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4B8117DA-8590-4536-A484-503A48E1AE24}"/>
                </a:ext>
              </a:extLst>
            </p:cNvPr>
            <p:cNvSpPr/>
            <p:nvPr/>
          </p:nvSpPr>
          <p:spPr>
            <a:xfrm>
              <a:off x="-2804898" y="708438"/>
              <a:ext cx="1971933" cy="5606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>
                  <a:solidFill>
                    <a:schemeClr val="tx2"/>
                  </a:solidFill>
                </a:rPr>
                <a:t>Azure</a:t>
              </a:r>
              <a:r>
                <a:rPr lang="ja-JP" altLang="en-US" sz="1200" b="1" dirty="0">
                  <a:solidFill>
                    <a:schemeClr val="tx2"/>
                  </a:solidFill>
                </a:rPr>
                <a:t> </a:t>
              </a:r>
              <a:r>
                <a:rPr lang="en-US" altLang="ja-JP" sz="1200" b="1" dirty="0">
                  <a:solidFill>
                    <a:schemeClr val="tx2"/>
                  </a:solidFill>
                </a:rPr>
                <a:t>Fundamentals</a:t>
              </a:r>
              <a:endParaRPr kumimoji="1" lang="en-US" altLang="ja-JP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六角形 14">
              <a:extLst>
                <a:ext uri="{FF2B5EF4-FFF2-40B4-BE49-F238E27FC236}">
                  <a16:creationId xmlns:a16="http://schemas.microsoft.com/office/drawing/2014/main" id="{84FB84ED-F963-4088-B08C-FB72A5DC2DFD}"/>
                </a:ext>
              </a:extLst>
            </p:cNvPr>
            <p:cNvSpPr/>
            <p:nvPr/>
          </p:nvSpPr>
          <p:spPr>
            <a:xfrm rot="5400000">
              <a:off x="-5423157" y="172596"/>
              <a:ext cx="1515062" cy="1668558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/>
            <a:p>
              <a:pPr algn="ctr"/>
              <a:r>
                <a:rPr kumimoji="1" lang="en-US" altLang="ja-JP" sz="1100" dirty="0"/>
                <a:t>AZ-900</a:t>
              </a:r>
            </a:p>
            <a:p>
              <a:pPr algn="ctr"/>
              <a:endParaRPr kumimoji="1" lang="en-US" altLang="ja-JP" sz="1100" dirty="0"/>
            </a:p>
            <a:p>
              <a:pPr algn="ctr"/>
              <a:r>
                <a:rPr lang="en-US" altLang="ja-JP" sz="1100" dirty="0"/>
                <a:t>Microsoft Azure Fundamentals</a:t>
              </a:r>
              <a:endParaRPr kumimoji="1" lang="ja-JP" altLang="en-US" sz="1100" dirty="0"/>
            </a:p>
          </p:txBody>
        </p:sp>
        <p:sp>
          <p:nvSpPr>
            <p:cNvPr id="16" name="六角形 15">
              <a:extLst>
                <a:ext uri="{FF2B5EF4-FFF2-40B4-BE49-F238E27FC236}">
                  <a16:creationId xmlns:a16="http://schemas.microsoft.com/office/drawing/2014/main" id="{FDBA4F94-E25F-4D04-AEB2-D07937E89592}"/>
                </a:ext>
              </a:extLst>
            </p:cNvPr>
            <p:cNvSpPr/>
            <p:nvPr/>
          </p:nvSpPr>
          <p:spPr>
            <a:xfrm rot="5400000">
              <a:off x="3236449" y="254467"/>
              <a:ext cx="1515062" cy="151687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B0DF582B-5A08-4E58-9B54-5CB83CFC4840}"/>
                </a:ext>
              </a:extLst>
            </p:cNvPr>
            <p:cNvSpPr/>
            <p:nvPr/>
          </p:nvSpPr>
          <p:spPr>
            <a:xfrm>
              <a:off x="3025315" y="732560"/>
              <a:ext cx="1971933" cy="5606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>
                  <a:solidFill>
                    <a:schemeClr val="tx2"/>
                  </a:solidFill>
                </a:rPr>
                <a:t>Azure</a:t>
              </a:r>
              <a:r>
                <a:rPr lang="ja-JP" altLang="en-US" sz="1200" b="1" dirty="0">
                  <a:solidFill>
                    <a:schemeClr val="tx2"/>
                  </a:solidFill>
                </a:rPr>
                <a:t> </a:t>
              </a:r>
              <a:r>
                <a:rPr lang="en-US" altLang="ja-JP" sz="1200" b="1" dirty="0">
                  <a:solidFill>
                    <a:schemeClr val="tx2"/>
                  </a:solidFill>
                </a:rPr>
                <a:t>Administrator Associate</a:t>
              </a:r>
              <a:endParaRPr kumimoji="1" lang="en-US" altLang="ja-JP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20" name="六角形 19">
              <a:extLst>
                <a:ext uri="{FF2B5EF4-FFF2-40B4-BE49-F238E27FC236}">
                  <a16:creationId xmlns:a16="http://schemas.microsoft.com/office/drawing/2014/main" id="{EBB2CB3B-AFE4-4078-838C-12BCCD87B24A}"/>
                </a:ext>
              </a:extLst>
            </p:cNvPr>
            <p:cNvSpPr/>
            <p:nvPr/>
          </p:nvSpPr>
          <p:spPr>
            <a:xfrm rot="5400000">
              <a:off x="382634" y="178625"/>
              <a:ext cx="1515062" cy="1668558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/>
            <a:p>
              <a:pPr algn="ctr"/>
              <a:r>
                <a:rPr kumimoji="1" lang="en-US" altLang="ja-JP" sz="1100" dirty="0"/>
                <a:t>AZ-103</a:t>
              </a:r>
            </a:p>
            <a:p>
              <a:pPr algn="ctr"/>
              <a:endParaRPr kumimoji="1" lang="en-US" altLang="ja-JP" sz="1100" dirty="0"/>
            </a:p>
            <a:p>
              <a:pPr algn="ctr"/>
              <a:r>
                <a:rPr lang="en-US" altLang="ja-JP" sz="1100" dirty="0"/>
                <a:t>Microsoft Azure Administrator</a:t>
              </a:r>
              <a:endParaRPr kumimoji="1" lang="ja-JP" altLang="en-US" sz="1100" dirty="0"/>
            </a:p>
          </p:txBody>
        </p:sp>
        <p:sp>
          <p:nvSpPr>
            <p:cNvPr id="23" name="六角形 22">
              <a:extLst>
                <a:ext uri="{FF2B5EF4-FFF2-40B4-BE49-F238E27FC236}">
                  <a16:creationId xmlns:a16="http://schemas.microsoft.com/office/drawing/2014/main" id="{AB3D17FA-DF49-4EAE-A54F-352F3CBDA8D7}"/>
                </a:ext>
              </a:extLst>
            </p:cNvPr>
            <p:cNvSpPr/>
            <p:nvPr/>
          </p:nvSpPr>
          <p:spPr>
            <a:xfrm rot="5400000">
              <a:off x="9468305" y="2087855"/>
              <a:ext cx="1515062" cy="151687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C8D88619-7EF2-4984-AC10-E86ABEA8E5BB}"/>
                </a:ext>
              </a:extLst>
            </p:cNvPr>
            <p:cNvSpPr/>
            <p:nvPr/>
          </p:nvSpPr>
          <p:spPr>
            <a:xfrm>
              <a:off x="9257171" y="2565948"/>
              <a:ext cx="1971933" cy="5606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>
                  <a:solidFill>
                    <a:schemeClr val="tx2"/>
                  </a:solidFill>
                </a:rPr>
                <a:t>Azure DevOps Engineer Expert</a:t>
              </a:r>
              <a:endParaRPr kumimoji="1" lang="en-US" altLang="ja-JP" sz="1200" b="1" dirty="0">
                <a:solidFill>
                  <a:schemeClr val="tx2"/>
                </a:solidFill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86F93AA5-5FE4-48EA-9596-F09CF942A5A2}"/>
                </a:ext>
              </a:extLst>
            </p:cNvPr>
            <p:cNvCxnSpPr>
              <a:cxnSpLocks/>
            </p:cNvCxnSpPr>
            <p:nvPr/>
          </p:nvCxnSpPr>
          <p:spPr>
            <a:xfrm>
              <a:off x="2092564" y="994170"/>
              <a:ext cx="917867" cy="12705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六角形 26">
              <a:extLst>
                <a:ext uri="{FF2B5EF4-FFF2-40B4-BE49-F238E27FC236}">
                  <a16:creationId xmlns:a16="http://schemas.microsoft.com/office/drawing/2014/main" id="{B24ABDA4-A343-488B-860D-8DBA7EBBCF71}"/>
                </a:ext>
              </a:extLst>
            </p:cNvPr>
            <p:cNvSpPr/>
            <p:nvPr/>
          </p:nvSpPr>
          <p:spPr>
            <a:xfrm rot="5400000">
              <a:off x="5374911" y="3071306"/>
              <a:ext cx="1515062" cy="1668558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/>
            <a:p>
              <a:pPr algn="ctr"/>
              <a:r>
                <a:rPr kumimoji="1" lang="en-US" altLang="ja-JP" sz="1100" dirty="0"/>
                <a:t>AZ-400</a:t>
              </a:r>
            </a:p>
            <a:p>
              <a:pPr algn="ctr"/>
              <a:br>
                <a:rPr lang="en-US" altLang="ja-JP" sz="1100" dirty="0"/>
              </a:br>
              <a:r>
                <a:rPr lang="en-US" altLang="ja-JP" sz="1100" dirty="0"/>
                <a:t>Microsoft Azure DevOps Solutions</a:t>
              </a:r>
              <a:endParaRPr kumimoji="1" lang="ja-JP" altLang="en-US" sz="1100" dirty="0"/>
            </a:p>
          </p:txBody>
        </p:sp>
        <p:sp>
          <p:nvSpPr>
            <p:cNvPr id="28" name="フローチャート: 判断 27">
              <a:extLst>
                <a:ext uri="{FF2B5EF4-FFF2-40B4-BE49-F238E27FC236}">
                  <a16:creationId xmlns:a16="http://schemas.microsoft.com/office/drawing/2014/main" id="{28876599-720E-450B-9919-68FE1B892122}"/>
                </a:ext>
              </a:extLst>
            </p:cNvPr>
            <p:cNvSpPr/>
            <p:nvPr/>
          </p:nvSpPr>
          <p:spPr>
            <a:xfrm>
              <a:off x="5581971" y="1595564"/>
              <a:ext cx="979064" cy="702117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600" dirty="0"/>
                <a:t>OR</a:t>
              </a:r>
              <a:endParaRPr kumimoji="1" lang="ja-JP" altLang="en-US" sz="1600" dirty="0"/>
            </a:p>
          </p:txBody>
        </p:sp>
        <p:sp>
          <p:nvSpPr>
            <p:cNvPr id="30" name="六角形 29">
              <a:extLst>
                <a:ext uri="{FF2B5EF4-FFF2-40B4-BE49-F238E27FC236}">
                  <a16:creationId xmlns:a16="http://schemas.microsoft.com/office/drawing/2014/main" id="{DE8B7EF5-C212-4C82-8B4B-E3F09B188434}"/>
                </a:ext>
              </a:extLst>
            </p:cNvPr>
            <p:cNvSpPr/>
            <p:nvPr/>
          </p:nvSpPr>
          <p:spPr>
            <a:xfrm rot="5400000">
              <a:off x="3233783" y="2095378"/>
              <a:ext cx="1515062" cy="151687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31" name="四角形: 角を丸くする 30">
              <a:extLst>
                <a:ext uri="{FF2B5EF4-FFF2-40B4-BE49-F238E27FC236}">
                  <a16:creationId xmlns:a16="http://schemas.microsoft.com/office/drawing/2014/main" id="{1F698E68-8A3B-4544-AD36-887E51964703}"/>
                </a:ext>
              </a:extLst>
            </p:cNvPr>
            <p:cNvSpPr/>
            <p:nvPr/>
          </p:nvSpPr>
          <p:spPr>
            <a:xfrm>
              <a:off x="3022649" y="2573471"/>
              <a:ext cx="1971933" cy="5606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>
                  <a:solidFill>
                    <a:schemeClr val="tx2"/>
                  </a:solidFill>
                </a:rPr>
                <a:t>Azure</a:t>
              </a:r>
              <a:r>
                <a:rPr lang="ja-JP" altLang="en-US" sz="1200" b="1" dirty="0">
                  <a:solidFill>
                    <a:schemeClr val="tx2"/>
                  </a:solidFill>
                </a:rPr>
                <a:t> </a:t>
              </a:r>
              <a:r>
                <a:rPr lang="en-US" altLang="ja-JP" sz="1200" b="1" dirty="0">
                  <a:solidFill>
                    <a:schemeClr val="tx2"/>
                  </a:solidFill>
                </a:rPr>
                <a:t>Developer Associate</a:t>
              </a:r>
              <a:endParaRPr kumimoji="1" lang="en-US" altLang="ja-JP" sz="1200" b="1" dirty="0">
                <a:solidFill>
                  <a:schemeClr val="tx2"/>
                </a:solidFill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E1A30C99-EB2B-4777-81FA-D6248EB8EA1D}"/>
                </a:ext>
              </a:extLst>
            </p:cNvPr>
            <p:cNvCxnSpPr>
              <a:cxnSpLocks/>
            </p:cNvCxnSpPr>
            <p:nvPr/>
          </p:nvCxnSpPr>
          <p:spPr>
            <a:xfrm>
              <a:off x="5026111" y="1006875"/>
              <a:ext cx="743555" cy="567971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7" name="フローチャート: 判断 36">
              <a:extLst>
                <a:ext uri="{FF2B5EF4-FFF2-40B4-BE49-F238E27FC236}">
                  <a16:creationId xmlns:a16="http://schemas.microsoft.com/office/drawing/2014/main" id="{68B63725-4EB2-4FF3-87A7-CD24F54BCEFC}"/>
                </a:ext>
              </a:extLst>
            </p:cNvPr>
            <p:cNvSpPr/>
            <p:nvPr/>
          </p:nvSpPr>
          <p:spPr>
            <a:xfrm>
              <a:off x="7270302" y="2501582"/>
              <a:ext cx="979064" cy="702117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600" dirty="0"/>
                <a:t>AND</a:t>
              </a:r>
              <a:endParaRPr kumimoji="1" lang="ja-JP" altLang="en-US" sz="1600" dirty="0"/>
            </a:p>
          </p:txBody>
        </p: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C3CD98CB-0784-4D99-AB3C-23EA0DDEF8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0690" y="2283517"/>
              <a:ext cx="743555" cy="567971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9215586F-BF70-406E-9C00-FD06FE3820FA}"/>
                </a:ext>
              </a:extLst>
            </p:cNvPr>
            <p:cNvCxnSpPr>
              <a:cxnSpLocks/>
            </p:cNvCxnSpPr>
            <p:nvPr/>
          </p:nvCxnSpPr>
          <p:spPr>
            <a:xfrm>
              <a:off x="8304701" y="2839936"/>
              <a:ext cx="917867" cy="12705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1AEB3E10-2A11-4F6A-8695-47326A987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1374" y="3148054"/>
              <a:ext cx="743555" cy="567971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5943897E-F74E-4159-9C7C-3E167C1978EA}"/>
                </a:ext>
              </a:extLst>
            </p:cNvPr>
            <p:cNvCxnSpPr>
              <a:cxnSpLocks/>
            </p:cNvCxnSpPr>
            <p:nvPr/>
          </p:nvCxnSpPr>
          <p:spPr>
            <a:xfrm>
              <a:off x="6671374" y="2007390"/>
              <a:ext cx="743555" cy="567971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7" name="六角形 46">
              <a:extLst>
                <a:ext uri="{FF2B5EF4-FFF2-40B4-BE49-F238E27FC236}">
                  <a16:creationId xmlns:a16="http://schemas.microsoft.com/office/drawing/2014/main" id="{40357447-076F-4F8C-91A7-77787940CDA8}"/>
                </a:ext>
              </a:extLst>
            </p:cNvPr>
            <p:cNvSpPr/>
            <p:nvPr/>
          </p:nvSpPr>
          <p:spPr>
            <a:xfrm rot="5400000">
              <a:off x="382634" y="2032875"/>
              <a:ext cx="1515062" cy="1668558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/>
            <a:p>
              <a:pPr algn="ctr"/>
              <a:r>
                <a:rPr kumimoji="1" lang="en-US" altLang="ja-JP" sz="1100" dirty="0"/>
                <a:t>AZ-203</a:t>
              </a:r>
            </a:p>
            <a:p>
              <a:pPr algn="ctr"/>
              <a:endParaRPr kumimoji="1" lang="en-US" altLang="ja-JP" sz="1100" dirty="0"/>
            </a:p>
            <a:p>
              <a:pPr algn="ctr"/>
              <a:r>
                <a:rPr lang="en-US" altLang="ja-JP" sz="1100" dirty="0"/>
                <a:t>Developing Solutions for Microsoft Azure</a:t>
              </a:r>
              <a:endParaRPr kumimoji="1" lang="ja-JP" altLang="en-US" sz="1100" dirty="0"/>
            </a:p>
          </p:txBody>
        </p: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AB300B85-73C8-437B-A568-11A42CC8A106}"/>
                </a:ext>
              </a:extLst>
            </p:cNvPr>
            <p:cNvCxnSpPr>
              <a:cxnSpLocks/>
            </p:cNvCxnSpPr>
            <p:nvPr/>
          </p:nvCxnSpPr>
          <p:spPr>
            <a:xfrm>
              <a:off x="2093016" y="994170"/>
              <a:ext cx="917867" cy="12705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8689492F-585F-4B00-888D-B8BFFD1BD0E8}"/>
                </a:ext>
              </a:extLst>
            </p:cNvPr>
            <p:cNvCxnSpPr>
              <a:cxnSpLocks/>
            </p:cNvCxnSpPr>
            <p:nvPr/>
          </p:nvCxnSpPr>
          <p:spPr>
            <a:xfrm>
              <a:off x="2024487" y="2870318"/>
              <a:ext cx="917867" cy="12705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7687CE3D-9D73-43F7-9DC5-6C23331B1260}"/>
                </a:ext>
              </a:extLst>
            </p:cNvPr>
            <p:cNvCxnSpPr>
              <a:cxnSpLocks/>
            </p:cNvCxnSpPr>
            <p:nvPr/>
          </p:nvCxnSpPr>
          <p:spPr>
            <a:xfrm>
              <a:off x="-3770267" y="994168"/>
              <a:ext cx="917867" cy="12705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1" name="六角形 50">
              <a:extLst>
                <a:ext uri="{FF2B5EF4-FFF2-40B4-BE49-F238E27FC236}">
                  <a16:creationId xmlns:a16="http://schemas.microsoft.com/office/drawing/2014/main" id="{D3F9C685-A208-4AF9-9679-B658EE67C150}"/>
                </a:ext>
              </a:extLst>
            </p:cNvPr>
            <p:cNvSpPr/>
            <p:nvPr/>
          </p:nvSpPr>
          <p:spPr>
            <a:xfrm rot="5400000">
              <a:off x="9459977" y="5852271"/>
              <a:ext cx="1515062" cy="151687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52" name="四角形: 角を丸くする 51">
              <a:extLst>
                <a:ext uri="{FF2B5EF4-FFF2-40B4-BE49-F238E27FC236}">
                  <a16:creationId xmlns:a16="http://schemas.microsoft.com/office/drawing/2014/main" id="{B3ABDCD9-9465-4AE4-A54A-A23ACDDCE000}"/>
                </a:ext>
              </a:extLst>
            </p:cNvPr>
            <p:cNvSpPr/>
            <p:nvPr/>
          </p:nvSpPr>
          <p:spPr>
            <a:xfrm>
              <a:off x="9248843" y="6330364"/>
              <a:ext cx="1971933" cy="5606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200" b="1" dirty="0">
                  <a:solidFill>
                    <a:schemeClr val="tx2"/>
                  </a:solidFill>
                </a:rPr>
                <a:t>Azure Solutions</a:t>
              </a:r>
              <a:r>
                <a:rPr lang="en-US" altLang="ja-JP" sz="1200" b="1" dirty="0">
                  <a:solidFill>
                    <a:schemeClr val="tx2"/>
                  </a:solidFill>
                </a:rPr>
                <a:t> </a:t>
              </a:r>
              <a:r>
                <a:rPr lang="en-US" altLang="ja-JP" sz="1200" b="1">
                  <a:solidFill>
                    <a:schemeClr val="tx2"/>
                  </a:solidFill>
                </a:rPr>
                <a:t>Architect Expert</a:t>
              </a:r>
              <a:endParaRPr kumimoji="1" lang="en-US" altLang="ja-JP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54" name="フローチャート: 判断 53">
              <a:extLst>
                <a:ext uri="{FF2B5EF4-FFF2-40B4-BE49-F238E27FC236}">
                  <a16:creationId xmlns:a16="http://schemas.microsoft.com/office/drawing/2014/main" id="{0C1F81A6-BA97-47AB-A107-26BD8D3AA1C7}"/>
                </a:ext>
              </a:extLst>
            </p:cNvPr>
            <p:cNvSpPr/>
            <p:nvPr/>
          </p:nvSpPr>
          <p:spPr>
            <a:xfrm>
              <a:off x="7259646" y="6282757"/>
              <a:ext cx="979064" cy="702117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600" dirty="0"/>
                <a:t>AND</a:t>
              </a:r>
              <a:endParaRPr kumimoji="1" lang="ja-JP" altLang="en-US" sz="1600" dirty="0"/>
            </a:p>
          </p:txBody>
        </p: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DEEC311E-04B0-41BA-B10A-F6940604629A}"/>
                </a:ext>
              </a:extLst>
            </p:cNvPr>
            <p:cNvCxnSpPr>
              <a:cxnSpLocks/>
            </p:cNvCxnSpPr>
            <p:nvPr/>
          </p:nvCxnSpPr>
          <p:spPr>
            <a:xfrm>
              <a:off x="8294045" y="6621111"/>
              <a:ext cx="917867" cy="12705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6" name="六角形 55">
              <a:extLst>
                <a:ext uri="{FF2B5EF4-FFF2-40B4-BE49-F238E27FC236}">
                  <a16:creationId xmlns:a16="http://schemas.microsoft.com/office/drawing/2014/main" id="{7E99398A-E1BD-4A6B-816E-0CA7E79BE9F2}"/>
                </a:ext>
              </a:extLst>
            </p:cNvPr>
            <p:cNvSpPr/>
            <p:nvPr/>
          </p:nvSpPr>
          <p:spPr>
            <a:xfrm rot="5400000">
              <a:off x="5374911" y="4860551"/>
              <a:ext cx="1515062" cy="1668558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/>
            <a:p>
              <a:pPr algn="ctr"/>
              <a:r>
                <a:rPr lang="en-US" altLang="ja-JP" sz="1100" dirty="0"/>
                <a:t>AZ-300</a:t>
              </a:r>
              <a:br>
                <a:rPr lang="en-US" altLang="ja-JP" sz="1100" dirty="0"/>
              </a:br>
              <a:br>
                <a:rPr lang="en-US" altLang="ja-JP" sz="1100" dirty="0"/>
              </a:br>
              <a:r>
                <a:rPr lang="en-US" altLang="ja-JP" sz="1100" dirty="0"/>
                <a:t>Microsoft Azure Architect Technologies</a:t>
              </a:r>
              <a:endParaRPr kumimoji="1" lang="ja-JP" altLang="en-US" sz="1100" dirty="0"/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EC8D5136-92AD-4741-B434-82CBB1940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1374" y="6891047"/>
              <a:ext cx="743555" cy="567971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054EE841-0F5D-4526-B8A9-CE5D44AE9779}"/>
                </a:ext>
              </a:extLst>
            </p:cNvPr>
            <p:cNvCxnSpPr>
              <a:cxnSpLocks/>
            </p:cNvCxnSpPr>
            <p:nvPr/>
          </p:nvCxnSpPr>
          <p:spPr>
            <a:xfrm>
              <a:off x="6671374" y="5750383"/>
              <a:ext cx="743555" cy="567971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9" name="六角形 58">
              <a:extLst>
                <a:ext uri="{FF2B5EF4-FFF2-40B4-BE49-F238E27FC236}">
                  <a16:creationId xmlns:a16="http://schemas.microsoft.com/office/drawing/2014/main" id="{ED6E1177-1FF8-43AB-8785-1046424AC7E6}"/>
                </a:ext>
              </a:extLst>
            </p:cNvPr>
            <p:cNvSpPr/>
            <p:nvPr/>
          </p:nvSpPr>
          <p:spPr>
            <a:xfrm rot="5400000">
              <a:off x="5373700" y="6669620"/>
              <a:ext cx="1515062" cy="1668558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/>
            <a:p>
              <a:pPr algn="ctr"/>
              <a:r>
                <a:rPr lang="en-US" altLang="ja-JP" sz="1100" dirty="0"/>
                <a:t>AZ-301</a:t>
              </a:r>
              <a:br>
                <a:rPr lang="en-US" altLang="ja-JP" sz="1100" dirty="0"/>
              </a:br>
              <a:br>
                <a:rPr lang="en-US" altLang="ja-JP" sz="1100" dirty="0"/>
              </a:br>
              <a:r>
                <a:rPr lang="en-US" altLang="ja-JP" sz="1100" dirty="0"/>
                <a:t>Microsoft Azure Architect Design</a:t>
              </a:r>
              <a:endParaRPr kumimoji="1" lang="ja-JP" altLang="en-US" sz="1100" dirty="0"/>
            </a:p>
          </p:txBody>
        </p:sp>
        <p:sp>
          <p:nvSpPr>
            <p:cNvPr id="60" name="六角形 59">
              <a:extLst>
                <a:ext uri="{FF2B5EF4-FFF2-40B4-BE49-F238E27FC236}">
                  <a16:creationId xmlns:a16="http://schemas.microsoft.com/office/drawing/2014/main" id="{FDF93886-10BF-4328-B158-8022FD772A09}"/>
                </a:ext>
              </a:extLst>
            </p:cNvPr>
            <p:cNvSpPr/>
            <p:nvPr/>
          </p:nvSpPr>
          <p:spPr>
            <a:xfrm rot="5400000">
              <a:off x="3221566" y="-1551166"/>
              <a:ext cx="1515062" cy="151687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/>
            <a:p>
              <a:pPr algn="ctr"/>
              <a:endParaRPr kumimoji="1" lang="ja-JP" altLang="en-US" sz="1100" dirty="0"/>
            </a:p>
          </p:txBody>
        </p:sp>
        <p:sp>
          <p:nvSpPr>
            <p:cNvPr id="61" name="四角形: 角を丸くする 60">
              <a:extLst>
                <a:ext uri="{FF2B5EF4-FFF2-40B4-BE49-F238E27FC236}">
                  <a16:creationId xmlns:a16="http://schemas.microsoft.com/office/drawing/2014/main" id="{069E75BE-E08A-4549-B79E-E5499781AFD8}"/>
                </a:ext>
              </a:extLst>
            </p:cNvPr>
            <p:cNvSpPr/>
            <p:nvPr/>
          </p:nvSpPr>
          <p:spPr>
            <a:xfrm>
              <a:off x="3010432" y="-1073073"/>
              <a:ext cx="1971933" cy="56068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b="1" dirty="0">
                  <a:solidFill>
                    <a:schemeClr val="tx2"/>
                  </a:solidFill>
                </a:rPr>
                <a:t>Azure Security Engineer Associate</a:t>
              </a:r>
              <a:endParaRPr kumimoji="1" lang="en-US" altLang="ja-JP" sz="1200" b="1" dirty="0">
                <a:solidFill>
                  <a:schemeClr val="tx2"/>
                </a:solidFill>
              </a:endParaRPr>
            </a:p>
          </p:txBody>
        </p:sp>
        <p:sp>
          <p:nvSpPr>
            <p:cNvPr id="62" name="六角形 61">
              <a:extLst>
                <a:ext uri="{FF2B5EF4-FFF2-40B4-BE49-F238E27FC236}">
                  <a16:creationId xmlns:a16="http://schemas.microsoft.com/office/drawing/2014/main" id="{E5B36B88-5767-4975-B6D7-3C4A43DE86C1}"/>
                </a:ext>
              </a:extLst>
            </p:cNvPr>
            <p:cNvSpPr/>
            <p:nvPr/>
          </p:nvSpPr>
          <p:spPr>
            <a:xfrm rot="5400000">
              <a:off x="392173" y="-1608915"/>
              <a:ext cx="1515062" cy="1668558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lIns="0" tIns="0" rIns="0" bIns="0" rtlCol="0" anchor="ctr"/>
            <a:lstStyle/>
            <a:p>
              <a:pPr algn="ctr"/>
              <a:r>
                <a:rPr kumimoji="1" lang="en-US" altLang="ja-JP" sz="1100" dirty="0"/>
                <a:t>AZ-500</a:t>
              </a:r>
            </a:p>
            <a:p>
              <a:pPr algn="ctr"/>
              <a:endParaRPr kumimoji="1" lang="en-US" altLang="ja-JP" sz="1100" dirty="0"/>
            </a:p>
            <a:p>
              <a:pPr algn="ctr"/>
              <a:r>
                <a:rPr lang="en-US" altLang="ja-JP" sz="1100" dirty="0"/>
                <a:t>Microsoft Azure Security Technologies</a:t>
              </a:r>
              <a:endParaRPr kumimoji="1" lang="ja-JP" altLang="en-US" sz="1100" dirty="0"/>
            </a:p>
          </p:txBody>
        </p: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954F3440-BA87-4AF2-B638-891B5D454D95}"/>
                </a:ext>
              </a:extLst>
            </p:cNvPr>
            <p:cNvCxnSpPr>
              <a:cxnSpLocks/>
            </p:cNvCxnSpPr>
            <p:nvPr/>
          </p:nvCxnSpPr>
          <p:spPr>
            <a:xfrm>
              <a:off x="2045063" y="-787343"/>
              <a:ext cx="917867" cy="12705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E287DA74-2904-4956-BF36-1E6DC9E227F9}"/>
                </a:ext>
              </a:extLst>
            </p:cNvPr>
            <p:cNvCxnSpPr>
              <a:cxnSpLocks/>
            </p:cNvCxnSpPr>
            <p:nvPr/>
          </p:nvCxnSpPr>
          <p:spPr>
            <a:xfrm>
              <a:off x="-734564" y="982426"/>
              <a:ext cx="917867" cy="12705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E4434676-CA1B-4E55-937F-A022578F1D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722473" y="0"/>
              <a:ext cx="881354" cy="640755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C9334872-71B5-4F0B-A23E-0290A8855786}"/>
                </a:ext>
              </a:extLst>
            </p:cNvPr>
            <p:cNvCxnSpPr>
              <a:cxnSpLocks/>
            </p:cNvCxnSpPr>
            <p:nvPr/>
          </p:nvCxnSpPr>
          <p:spPr>
            <a:xfrm>
              <a:off x="-704216" y="1395332"/>
              <a:ext cx="881354" cy="640755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A7071E6B-6BC1-4419-81CB-32A180521143}"/>
                </a:ext>
              </a:extLst>
            </p:cNvPr>
            <p:cNvCxnSpPr>
              <a:cxnSpLocks/>
            </p:cNvCxnSpPr>
            <p:nvPr/>
          </p:nvCxnSpPr>
          <p:spPr>
            <a:xfrm>
              <a:off x="10377490" y="832858"/>
              <a:ext cx="917867" cy="12705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4E9F206A-1B5F-4F10-875F-FAA5432B58C5}"/>
                </a:ext>
              </a:extLst>
            </p:cNvPr>
            <p:cNvCxnSpPr>
              <a:cxnSpLocks/>
            </p:cNvCxnSpPr>
            <p:nvPr/>
          </p:nvCxnSpPr>
          <p:spPr>
            <a:xfrm>
              <a:off x="8294045" y="784602"/>
              <a:ext cx="917867" cy="12705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0BEA7952-5026-4A83-921F-DD934992A150}"/>
                </a:ext>
              </a:extLst>
            </p:cNvPr>
            <p:cNvSpPr txBox="1"/>
            <p:nvPr/>
          </p:nvSpPr>
          <p:spPr>
            <a:xfrm>
              <a:off x="8173220" y="401703"/>
              <a:ext cx="1083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Optional</a:t>
              </a: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99B594D2-C70B-4658-8F62-0764F4398610}"/>
                </a:ext>
              </a:extLst>
            </p:cNvPr>
            <p:cNvSpPr txBox="1"/>
            <p:nvPr/>
          </p:nvSpPr>
          <p:spPr>
            <a:xfrm>
              <a:off x="10243137" y="441991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506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49</Words>
  <Application>Microsoft Office PowerPoint</Application>
  <PresentationFormat>ワイド画面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7</cp:revision>
  <dcterms:created xsi:type="dcterms:W3CDTF">2019-07-31T12:45:06Z</dcterms:created>
  <dcterms:modified xsi:type="dcterms:W3CDTF">2019-07-31T13:31:57Z</dcterms:modified>
</cp:coreProperties>
</file>