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2"/>
  </p:notesMasterIdLst>
  <p:sldIdLst>
    <p:sldId id="267" r:id="rId2"/>
    <p:sldId id="256" r:id="rId3"/>
    <p:sldId id="268" r:id="rId4"/>
    <p:sldId id="258" r:id="rId5"/>
    <p:sldId id="260" r:id="rId6"/>
    <p:sldId id="261" r:id="rId7"/>
    <p:sldId id="269" r:id="rId8"/>
    <p:sldId id="262" r:id="rId9"/>
    <p:sldId id="263" r:id="rId10"/>
    <p:sldId id="266" r:id="rId11"/>
    <p:sldId id="270" r:id="rId12"/>
    <p:sldId id="271" r:id="rId13"/>
    <p:sldId id="272" r:id="rId14"/>
    <p:sldId id="257" r:id="rId15"/>
    <p:sldId id="259" r:id="rId16"/>
    <p:sldId id="273" r:id="rId17"/>
    <p:sldId id="274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>
            <a:off x="2649819" y="4005508"/>
            <a:ext cx="6954611" cy="3214963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1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3E5C-2EB8-45EB-83F5-0B98C37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4F22F-76CC-4C48-83F5-1817D753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57F76E-5086-4148-8BAF-E02CB03E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2350" y="1711353"/>
            <a:ext cx="8327300" cy="3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4CE979-CF34-40B6-A4D5-C21A4B9450C7}"/>
              </a:ext>
            </a:extLst>
          </p:cNvPr>
          <p:cNvSpPr/>
          <p:nvPr/>
        </p:nvSpPr>
        <p:spPr>
          <a:xfrm>
            <a:off x="9521288" y="2174041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4B01C7-8D81-4799-86A8-4CF9FE6725EA}"/>
              </a:ext>
            </a:extLst>
          </p:cNvPr>
          <p:cNvSpPr/>
          <p:nvPr/>
        </p:nvSpPr>
        <p:spPr>
          <a:xfrm>
            <a:off x="3962743" y="26232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B820552-A0ED-46C7-BC4F-1CA9AB6D2202}"/>
              </a:ext>
            </a:extLst>
          </p:cNvPr>
          <p:cNvSpPr/>
          <p:nvPr/>
        </p:nvSpPr>
        <p:spPr>
          <a:xfrm>
            <a:off x="8170034" y="3078441"/>
            <a:ext cx="2208631" cy="350559"/>
          </a:xfrm>
          <a:prstGeom prst="wedgeRectCallout">
            <a:avLst>
              <a:gd name="adj1" fmla="val 20624"/>
              <a:gd name="adj2" fmla="val -2323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Clone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 はここから取得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4B5B0B-487D-49E3-8CFF-5DF494F46C38}"/>
              </a:ext>
            </a:extLst>
          </p:cNvPr>
          <p:cNvSpPr/>
          <p:nvPr/>
        </p:nvSpPr>
        <p:spPr>
          <a:xfrm>
            <a:off x="3887369" y="4023652"/>
            <a:ext cx="2208631" cy="350559"/>
          </a:xfrm>
          <a:prstGeom prst="wedgeRectCallout">
            <a:avLst>
              <a:gd name="adj1" fmla="val -32932"/>
              <a:gd name="adj2" fmla="val -375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BCA0F8C-8AAF-4ABD-BFFA-660970C3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6" t="15140" b="3180"/>
          <a:stretch/>
        </p:blipFill>
        <p:spPr>
          <a:xfrm>
            <a:off x="8088949" y="2643812"/>
            <a:ext cx="4643770" cy="347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DC1ED95-49F5-4BA5-B855-19DAAC6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58" y="1169002"/>
            <a:ext cx="3471169" cy="436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E2CD77-AFD0-49FF-AF2D-915E508D8B5E}"/>
              </a:ext>
            </a:extLst>
          </p:cNvPr>
          <p:cNvSpPr/>
          <p:nvPr/>
        </p:nvSpPr>
        <p:spPr>
          <a:xfrm>
            <a:off x="2059114" y="1861349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E29CAE-2D88-42D2-9564-DAA5F4A29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5099" y="1105492"/>
            <a:ext cx="4643770" cy="426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710BEE-2AE1-4788-9C15-4E40496C3356}"/>
              </a:ext>
            </a:extLst>
          </p:cNvPr>
          <p:cNvSpPr/>
          <p:nvPr/>
        </p:nvSpPr>
        <p:spPr>
          <a:xfrm>
            <a:off x="7326870" y="3135237"/>
            <a:ext cx="1524158" cy="1517632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AB829A-0DC3-4A8E-BE47-77102C5B99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131" y="2426008"/>
            <a:ext cx="3486167" cy="411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AFE1EDE-FAA2-4C2D-B7DB-73F45866CA11}"/>
              </a:ext>
            </a:extLst>
          </p:cNvPr>
          <p:cNvSpPr/>
          <p:nvPr/>
        </p:nvSpPr>
        <p:spPr>
          <a:xfrm>
            <a:off x="2903209" y="6197535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56B4AC6-1889-43D5-9DC0-7AA20C1578A9}"/>
              </a:ext>
            </a:extLst>
          </p:cNvPr>
          <p:cNvSpPr/>
          <p:nvPr/>
        </p:nvSpPr>
        <p:spPr>
          <a:xfrm>
            <a:off x="6563193" y="5468191"/>
            <a:ext cx="1772286" cy="350559"/>
          </a:xfrm>
          <a:prstGeom prst="wedgeRectCallout">
            <a:avLst>
              <a:gd name="adj1" fmla="val -4148"/>
              <a:gd name="adj2" fmla="val -3045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E843D9A-0B28-4ACB-A801-E21A8A3FDFBD}"/>
              </a:ext>
            </a:extLst>
          </p:cNvPr>
          <p:cNvSpPr/>
          <p:nvPr/>
        </p:nvSpPr>
        <p:spPr>
          <a:xfrm>
            <a:off x="10274060" y="3253720"/>
            <a:ext cx="2294113" cy="350559"/>
          </a:xfrm>
          <a:prstGeom prst="wedgeRectCallout">
            <a:avLst>
              <a:gd name="adj1" fmla="val -38706"/>
              <a:gd name="adj2" fmla="val 140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ASP.NET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</a:t>
            </a:r>
            <a:r>
              <a:rPr kumimoji="1" lang="ja-JP" altLang="en-US" sz="1200" dirty="0"/>
              <a:t> がわかりやすい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F073E0C-F9F9-4DB7-8585-53A9EBAC8AD8}"/>
              </a:ext>
            </a:extLst>
          </p:cNvPr>
          <p:cNvSpPr/>
          <p:nvPr/>
        </p:nvSpPr>
        <p:spPr>
          <a:xfrm>
            <a:off x="286828" y="6151762"/>
            <a:ext cx="1772286" cy="387726"/>
          </a:xfrm>
          <a:prstGeom prst="wedgeRectCallout">
            <a:avLst>
              <a:gd name="adj1" fmla="val 100988"/>
              <a:gd name="adj2" fmla="val 104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グラフィカルでわかりやすい</a:t>
            </a:r>
          </a:p>
        </p:txBody>
      </p:sp>
    </p:spTree>
    <p:extLst>
      <p:ext uri="{BB962C8B-B14F-4D97-AF65-F5344CB8AC3E}">
        <p14:creationId xmlns:p14="http://schemas.microsoft.com/office/powerpoint/2010/main" val="239634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30EBB-B482-44D5-83F3-7A37195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1"/>
          <a:stretch/>
        </p:blipFill>
        <p:spPr>
          <a:xfrm>
            <a:off x="504803" y="221381"/>
            <a:ext cx="10758881" cy="6280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C72F7E-8DCE-405E-BFD2-B46817C751A0}"/>
              </a:ext>
            </a:extLst>
          </p:cNvPr>
          <p:cNvSpPr/>
          <p:nvPr/>
        </p:nvSpPr>
        <p:spPr>
          <a:xfrm>
            <a:off x="928316" y="32748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9AD927A-257A-4B05-AF4D-629B0B0E5B66}"/>
              </a:ext>
            </a:extLst>
          </p:cNvPr>
          <p:cNvSpPr/>
          <p:nvPr/>
        </p:nvSpPr>
        <p:spPr>
          <a:xfrm>
            <a:off x="3795040" y="4736237"/>
            <a:ext cx="7129634" cy="1606811"/>
          </a:xfrm>
          <a:prstGeom prst="roundRect">
            <a:avLst>
              <a:gd name="adj" fmla="val 74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DDF815-9D73-4EF2-A91C-FCDA8E102827}"/>
              </a:ext>
            </a:extLst>
          </p:cNvPr>
          <p:cNvSpPr/>
          <p:nvPr/>
        </p:nvSpPr>
        <p:spPr>
          <a:xfrm>
            <a:off x="6649126" y="4043829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共有ライブラリが格納された </a:t>
            </a:r>
            <a:r>
              <a:rPr kumimoji="1" lang="en-US" altLang="ja-JP" sz="1200" dirty="0"/>
              <a:t>Feed</a:t>
            </a:r>
            <a:r>
              <a:rPr kumimoji="1" lang="ja-JP" altLang="en-US" sz="1200" dirty="0"/>
              <a:t> 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086904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C24436-5C32-466D-88FA-40C8B7D3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559" y="567891"/>
            <a:ext cx="7089529" cy="619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C9EDFA0-4ECB-41B9-B6F0-2C4B1C91DBD2}"/>
              </a:ext>
            </a:extLst>
          </p:cNvPr>
          <p:cNvSpPr/>
          <p:nvPr/>
        </p:nvSpPr>
        <p:spPr>
          <a:xfrm>
            <a:off x="1087707" y="41137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35D2BBE-0185-4B33-8826-2689E7106AC1}"/>
              </a:ext>
            </a:extLst>
          </p:cNvPr>
          <p:cNvSpPr/>
          <p:nvPr/>
        </p:nvSpPr>
        <p:spPr>
          <a:xfrm>
            <a:off x="5030051" y="3667226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参照パッケージは </a:t>
            </a:r>
            <a:r>
              <a:rPr kumimoji="1" lang="en-US" altLang="ja-JP" sz="1200" dirty="0"/>
              <a:t>Restore</a:t>
            </a:r>
            <a:r>
              <a:rPr kumimoji="1" lang="ja-JP" altLang="en-US" sz="1200" dirty="0"/>
              <a:t> 済み</a:t>
            </a:r>
          </a:p>
        </p:txBody>
      </p:sp>
    </p:spTree>
    <p:extLst>
      <p:ext uri="{BB962C8B-B14F-4D97-AF65-F5344CB8AC3E}">
        <p14:creationId xmlns:p14="http://schemas.microsoft.com/office/powerpoint/2010/main" val="208960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B1195-F361-4810-AB1C-CDEEE910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237" y="906392"/>
            <a:ext cx="7493529" cy="55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60A1D2-3AF7-4779-A962-22C9CD9A930F}"/>
              </a:ext>
            </a:extLst>
          </p:cNvPr>
          <p:cNvSpPr/>
          <p:nvPr/>
        </p:nvSpPr>
        <p:spPr>
          <a:xfrm>
            <a:off x="1213542" y="4818376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9BAE7B0-08CC-4C21-9DE6-F36D15142536}"/>
              </a:ext>
            </a:extLst>
          </p:cNvPr>
          <p:cNvSpPr/>
          <p:nvPr/>
        </p:nvSpPr>
        <p:spPr>
          <a:xfrm>
            <a:off x="5273331" y="3235137"/>
            <a:ext cx="3014992" cy="387726"/>
          </a:xfrm>
          <a:prstGeom prst="wedgeRectCallout">
            <a:avLst>
              <a:gd name="adj1" fmla="val -60133"/>
              <a:gd name="adj2" fmla="val 1438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 プロジェクトのチェックをはずす</a:t>
            </a:r>
          </a:p>
        </p:txBody>
      </p:sp>
    </p:spTree>
    <p:extLst>
      <p:ext uri="{BB962C8B-B14F-4D97-AF65-F5344CB8AC3E}">
        <p14:creationId xmlns:p14="http://schemas.microsoft.com/office/powerpoint/2010/main" val="306839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A176DB-04F7-4497-BC3D-6148EB7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453" y="439596"/>
            <a:ext cx="9780801" cy="3097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993D7DB-21A2-464F-8518-D9BA5F3E6E02}"/>
              </a:ext>
            </a:extLst>
          </p:cNvPr>
          <p:cNvSpPr/>
          <p:nvPr/>
        </p:nvSpPr>
        <p:spPr>
          <a:xfrm>
            <a:off x="1421678" y="1776738"/>
            <a:ext cx="2437416" cy="716296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A5894E1-5EA0-42F8-BC2F-157EA4FE9F94}"/>
              </a:ext>
            </a:extLst>
          </p:cNvPr>
          <p:cNvSpPr/>
          <p:nvPr/>
        </p:nvSpPr>
        <p:spPr>
          <a:xfrm>
            <a:off x="1788259" y="245733"/>
            <a:ext cx="2214397" cy="387726"/>
          </a:xfrm>
          <a:prstGeom prst="wedgeRectCallout">
            <a:avLst>
              <a:gd name="adj1" fmla="val -19229"/>
              <a:gd name="adj2" fmla="val 344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作成したパイプライン定義を選択して・・・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413B0FB-F6CC-4FDD-BC14-3BE5D69F585A}"/>
              </a:ext>
            </a:extLst>
          </p:cNvPr>
          <p:cNvSpPr/>
          <p:nvPr/>
        </p:nvSpPr>
        <p:spPr>
          <a:xfrm>
            <a:off x="8256789" y="-141993"/>
            <a:ext cx="2474471" cy="387726"/>
          </a:xfrm>
          <a:prstGeom prst="wedgeRectCallout">
            <a:avLst>
              <a:gd name="adj1" fmla="val 15981"/>
              <a:gd name="adj2" fmla="val 235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キューに入れる（ビルド開始）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7335F6-D750-4F33-A482-8EF6431D49EE}"/>
              </a:ext>
            </a:extLst>
          </p:cNvPr>
          <p:cNvSpPr/>
          <p:nvPr/>
        </p:nvSpPr>
        <p:spPr>
          <a:xfrm>
            <a:off x="5205586" y="2630269"/>
            <a:ext cx="2474471" cy="387726"/>
          </a:xfrm>
          <a:prstGeom prst="wedgeRectCallout">
            <a:avLst>
              <a:gd name="adj1" fmla="val -46770"/>
              <a:gd name="adj2" fmla="val -169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終わると履歴が表示される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5B3D6F-19AD-4EA4-AD1D-8D13741C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107" y="3830176"/>
            <a:ext cx="6038442" cy="286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536B16-DB2B-48E1-B59A-C69164A0F1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506" y="4673235"/>
            <a:ext cx="4068661" cy="2279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531F28-C9E2-4AAE-9C4C-E0110D165F4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00389" y="2165715"/>
            <a:ext cx="3285122" cy="218817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55AF82B-2AE7-47C7-83DB-27979B835E00}"/>
              </a:ext>
            </a:extLst>
          </p:cNvPr>
          <p:cNvSpPr/>
          <p:nvPr/>
        </p:nvSpPr>
        <p:spPr>
          <a:xfrm>
            <a:off x="2548335" y="6259674"/>
            <a:ext cx="1780830" cy="387726"/>
          </a:xfrm>
          <a:prstGeom prst="wedgeRectCallout">
            <a:avLst>
              <a:gd name="adj1" fmla="val -58076"/>
              <a:gd name="adj2" fmla="val -124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ログを確認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9D9296-1ACA-45CF-9CA0-93963FF8C09E}"/>
              </a:ext>
            </a:extLst>
          </p:cNvPr>
          <p:cNvCxnSpPr>
            <a:cxnSpLocks/>
          </p:cNvCxnSpPr>
          <p:nvPr/>
        </p:nvCxnSpPr>
        <p:spPr>
          <a:xfrm>
            <a:off x="5561900" y="4353886"/>
            <a:ext cx="534100" cy="55589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94B55A3-C1A0-439A-9180-88EFF9FA41D0}"/>
              </a:ext>
            </a:extLst>
          </p:cNvPr>
          <p:cNvSpPr/>
          <p:nvPr/>
        </p:nvSpPr>
        <p:spPr>
          <a:xfrm>
            <a:off x="5675587" y="6565019"/>
            <a:ext cx="2070449" cy="387726"/>
          </a:xfrm>
          <a:prstGeom prst="wedgeRectCallout">
            <a:avLst>
              <a:gd name="adj1" fmla="val -5316"/>
              <a:gd name="adj2" fmla="val -187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成果物をダウンロードして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EB72BC5-F342-4AAA-B12F-C639CADCE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56" t="16089" r="28237" b="24108"/>
          <a:stretch/>
        </p:blipFill>
        <p:spPr>
          <a:xfrm>
            <a:off x="8758771" y="4283212"/>
            <a:ext cx="3285122" cy="184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49D7C0B-6BAE-425C-B028-7C4448F5C70E}"/>
              </a:ext>
            </a:extLst>
          </p:cNvPr>
          <p:cNvSpPr/>
          <p:nvPr/>
        </p:nvSpPr>
        <p:spPr>
          <a:xfrm>
            <a:off x="9092458" y="6310799"/>
            <a:ext cx="2988794" cy="387726"/>
          </a:xfrm>
          <a:prstGeom prst="wedgeRectCallout">
            <a:avLst>
              <a:gd name="adj1" fmla="val 5409"/>
              <a:gd name="adj2" fmla="val -1438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中身を確認すると、共有ライブラリと利用側アプリケーションが含まれている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B56AE77-117A-4E34-B829-DD43435C5B0D}"/>
              </a:ext>
            </a:extLst>
          </p:cNvPr>
          <p:cNvCxnSpPr>
            <a:cxnSpLocks/>
          </p:cNvCxnSpPr>
          <p:nvPr/>
        </p:nvCxnSpPr>
        <p:spPr>
          <a:xfrm flipV="1">
            <a:off x="7566870" y="4506286"/>
            <a:ext cx="1434517" cy="1306704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819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218</Words>
  <Application>Microsoft Office PowerPoint</Application>
  <PresentationFormat>ワイド画面</PresentationFormat>
  <Paragraphs>63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Arial</vt:lpstr>
      <vt:lpstr>Calibri</vt:lpstr>
      <vt:lpstr>Calibri Light</vt:lpstr>
      <vt:lpstr>Office テーマ</vt:lpstr>
      <vt:lpstr>index</vt:lpstr>
      <vt:lpstr>PowerPoint プレゼンテーション</vt:lpstr>
      <vt:lpstr>Step 1</vt:lpstr>
      <vt:lpstr>PowerPoint プレゼンテーション</vt:lpstr>
      <vt:lpstr>PowerPoint プレゼンテーション</vt:lpstr>
      <vt:lpstr>PowerPoint プレゼンテーション</vt:lpstr>
      <vt:lpstr>Step 2</vt:lpstr>
      <vt:lpstr>PowerPoint プレゼンテーション</vt:lpstr>
      <vt:lpstr>PowerPoint プレゼンテーション</vt:lpstr>
      <vt:lpstr>PowerPoint プレゼンテーション</vt:lpstr>
      <vt:lpstr>Step 3</vt:lpstr>
      <vt:lpstr>PowerPoint プレゼンテーション</vt:lpstr>
      <vt:lpstr>Step 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2019-05-17T15:09:07Z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