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9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698296-B24F-477B-B1FD-1EB6DA701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4662ED-CFE4-4F6D-8263-ACB5F9E13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26B74A-F40A-4A32-9653-7DDAB558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BDF58A-928B-41F9-8CC6-496AF438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9861A0-2EBD-48C9-9FCA-2B33CEB9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09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74F0D6-9B6C-4B41-BDBE-AABF2DB9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2B704C-CCB9-47FE-AF30-C0A7D92F3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924045-A6C7-4421-9504-E0F2F481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0135FD-98D0-4610-AB97-013316C3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307833-1EB9-4730-B317-1A8B3ADF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87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BAA734-6AF0-4710-97FC-C35BA7948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E20BCB-D262-4966-9726-1E97143D7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3A0297-6AE6-425C-AF49-6856440A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1E512B-E35C-44DE-82C7-CA8E56DB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DDD676-6AF9-40FE-87E5-4D36E9D0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7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8D540-06BD-45CB-BC98-2519182E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CFEC7A-1717-4216-8CE9-7DE12642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92ADCC-7ECB-4EC2-AA84-AF8C1898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31BDD4-2510-4269-9055-4D438A43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82C4D-89CC-43C5-B41B-5DE3E195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78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6098D7-F1B4-4676-8A16-2C838F63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6816F0-564D-4779-B599-834BA033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0E4AF3-9E0B-4801-8C5B-BA7AC301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C3B45-A35F-435D-8D8D-9B05B87D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5DEDC1-BB37-4FDB-85CE-CE30EFD0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51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C21760-F361-490A-8DC5-101F81C0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77E90E-0AF5-480A-8A1E-E33C3091D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9BDC80-F602-4CA0-8C58-56C1F6FD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CBAB4F-D794-4460-9245-CE91EA22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0ADCF1-E88D-4963-B10D-0935F3AE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6F2C1C-34C7-4BDD-BFA9-E5EEFBF6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62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6108B-97F4-45A3-83B7-82F947A0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DB0FBD-AF74-4A30-855E-70505F66E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084586-E1DF-4A96-A66D-F34A4BD2B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27823E-51AE-413D-BB79-F1346F345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F2DA60-6598-445E-B08C-94741DF9A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BB2D82B-6F8E-4DBB-A835-9164557A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7843732-A38B-4CA7-84A6-AFA90F78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6F9BF5-5310-46E9-A96C-CADED57B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22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6559A-94A6-4DC9-9F18-FBA3FB29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145AAE-F376-4B15-9C13-7A8CB96D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3079B8-B591-42CF-8B01-17E3AB12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CFCC4C-BBBF-4674-A5E0-5D2A39C3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18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0DF9B2-9650-4B66-8BFD-3D7D553A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E57267-5D07-44FF-963D-1D404B11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8F223A-18E4-4D76-A05E-45583C4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65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30DA25-7B0F-407B-9DAB-9F119CA9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B04984-336F-4F23-810A-49DFF8BC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AAF5A7-C83B-4E4E-8571-EB6FA7955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ACB2E7-F111-4BFB-A36C-B013C3E8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A1D8D4-7D89-47AF-835A-BDA55CE9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E5C764-C32F-4D5F-9089-120369E8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30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CAAB6-513A-4560-B8FB-2069B54A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23D0B7-07C5-4240-AA7A-5A2E0DD4C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6E0FB6-2700-4C01-8CEF-F90107478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FDC270-DB92-483B-9E5D-A3528B4A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8A8F50-076F-4BE3-9DE1-5B1EA0D4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ADF163-22A9-4CCF-84FB-F38B7F10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51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5AB908-19CC-429E-AAD5-9827D64C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B0D0EA-CCBC-4FF8-AFED-A79106805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132462-6A2A-488D-8D12-4DC4A801E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C1A2-3941-4F99-94F7-E87D860CDE5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CC4E73-E69E-4C15-803D-7F324EFF2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B2535-536A-4755-8AAF-9D95D4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22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71D5855-CA8B-0048-8100-A58418401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584200"/>
            <a:ext cx="6324600" cy="568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角丸四角形 4">
            <a:extLst>
              <a:ext uri="{FF2B5EF4-FFF2-40B4-BE49-F238E27FC236}">
                <a16:creationId xmlns:a16="http://schemas.microsoft.com/office/drawing/2014/main" id="{CCCDC17F-36C7-304E-91DB-A26B04359370}"/>
              </a:ext>
            </a:extLst>
          </p:cNvPr>
          <p:cNvSpPr/>
          <p:nvPr/>
        </p:nvSpPr>
        <p:spPr>
          <a:xfrm>
            <a:off x="3067291" y="2071867"/>
            <a:ext cx="6065134" cy="119219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24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B5BFF94-7D0F-F140-B36E-9C64B3E4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914400"/>
            <a:ext cx="8407400" cy="502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角丸四角形 6">
            <a:extLst>
              <a:ext uri="{FF2B5EF4-FFF2-40B4-BE49-F238E27FC236}">
                <a16:creationId xmlns:a16="http://schemas.microsoft.com/office/drawing/2014/main" id="{DF601FD9-9585-744E-A0E5-842AF9378E06}"/>
              </a:ext>
            </a:extLst>
          </p:cNvPr>
          <p:cNvSpPr/>
          <p:nvPr/>
        </p:nvSpPr>
        <p:spPr>
          <a:xfrm>
            <a:off x="4560425" y="1944547"/>
            <a:ext cx="1203767" cy="45141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38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FEDB462-4B20-3F41-84F5-57A9695A1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149350"/>
            <a:ext cx="5867400" cy="455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D4C292C-2968-8B4B-82DB-897A57C1A4AA}"/>
              </a:ext>
            </a:extLst>
          </p:cNvPr>
          <p:cNvSpPr/>
          <p:nvPr/>
        </p:nvSpPr>
        <p:spPr>
          <a:xfrm>
            <a:off x="4803494" y="2465408"/>
            <a:ext cx="4051139" cy="45141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97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DFD456E-B90A-F140-833C-20E8EF2EC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2114550"/>
            <a:ext cx="6019800" cy="262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289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0</Words>
  <Application>Microsoft Macintosh PowerPoint</Application>
  <PresentationFormat>ワイド画面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14</cp:revision>
  <dcterms:created xsi:type="dcterms:W3CDTF">2019-07-31T12:45:06Z</dcterms:created>
  <dcterms:modified xsi:type="dcterms:W3CDTF">2020-03-04T02:04:24Z</dcterms:modified>
</cp:coreProperties>
</file>