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10EA1-F0B1-5E23-0697-A9764716B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2A021E-8149-D6A9-DA73-35988B80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C6D8F-A3B1-487F-B84B-3BCA0063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DE5A6E-0EEE-C65C-2E7E-726C1D29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67226-2C6B-1D1B-207C-7C51C87B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25A5C-724F-FD44-EF14-AB0B17C9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921D29-636F-7245-050E-E1210AB43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6884B-6671-284F-553F-836DBDF4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03C63-EE61-0A49-5016-08D6A6CB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AB25D-5F11-C511-2AF7-36752791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2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040342-2A0F-F554-8200-85BAC9AF0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B248F5-28A1-90A1-A809-5CFD121D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671A3-6988-2B9B-F9A2-72250201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7F69DB-06DA-0529-9690-415F6601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3E49D6-B4F7-1EB3-7199-411F251E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1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A444-185C-D346-AFDB-0977419D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C1657-E8F8-BE22-8425-0898E9CB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FFF29-AB6D-3F10-3B51-666CED59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7BE77-D3B3-5260-7B63-6C7806EA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D8F5C-EB8E-49C0-44DB-D99DB3CA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BAB19-CE32-870F-426F-E70BDB4F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75CE7-2371-FD27-39C9-2B464617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67B8F-9A9E-7F4E-C46B-AD7E856D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40FC6-7B23-92AC-211C-DC200282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8DC53-24F0-40B4-20DB-34BBE552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7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FF565-D077-1DA4-C517-E2BEC562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AEACEA-707C-8DB3-4FA0-7A835CD70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412C2D-D5E3-6C18-5A70-F2FEA563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5FF411-73E8-9686-2DDC-6FCC9309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DC46F3-C4E8-85A1-9756-D8E13A5C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292DA-D0AF-0893-D4B6-95925EA7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9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C2A6C-7DF9-D01C-325B-2CE6A42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B5F5F-9BE8-CCA2-18E9-E6456191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A50608-99DA-AD8B-3DB4-8CDD2F0DF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D04A2F-C57B-6466-B8F7-FF8280B31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1E4C36-757B-122C-AC12-A8B53694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8D2F9A-0FA2-F40D-C753-5E3BEB54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7AC019-C087-4439-1297-76F05D7A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215F44-BDFC-6546-EE1D-D48592F0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1A333-0DEF-61D1-8020-BEC7E6CB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52685D-8E17-E81E-45F6-019A3D79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89FD99-E82C-75FB-FDD8-A45F1EBB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AB977-EA3D-2A52-BED2-5ED34D6B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9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975C83-3C4A-C187-66D2-1C70EFC4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DFE12A-E643-68F3-763A-75585FC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FF4399-95D3-446C-6A1F-0AB102FB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8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0E66A-5EF2-1EA1-A102-F774FEAE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42865-1297-0963-C4BD-6A9E21CF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C1905B-57C3-E07D-73FC-51AB742E2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BE4037-998D-011A-3687-37988C06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FC791-02DF-B819-A7D9-C293B69B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C7C8E4-BF4F-F272-6DDA-1C4E2413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6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CAA9-3D6B-CABB-5EAA-A16D681A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5AA4A5-7B08-8EDD-B36B-4DC20A83B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EAD0DF-1B2F-647B-FDC1-B1001499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CF5E-1687-3340-4D56-861AB962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FDC90-A5BE-0633-0D28-DC86EED8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8D3DA-B431-B83E-D8A5-CD0047D2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9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8E41B2-1222-D423-57DA-20EB9A93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01295A-C3E3-21A8-8069-55EB549C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008DC-2C8D-4139-B0D8-F80664018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F8AA9-3F5C-42DE-9C58-B476E35918C0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423C9-5DC3-6CAF-BB8B-EA801820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A4DB4-0BC7-229C-ACD9-8586635D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39012-2819-462F-8DE2-277D01349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8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B91454A-F005-C3D9-ECAA-6BAF9487E495}"/>
              </a:ext>
            </a:extLst>
          </p:cNvPr>
          <p:cNvSpPr/>
          <p:nvPr/>
        </p:nvSpPr>
        <p:spPr>
          <a:xfrm>
            <a:off x="755624" y="142201"/>
            <a:ext cx="11163764" cy="59343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69D996-1ABA-C113-DC83-ADA0DC4B8C7C}"/>
              </a:ext>
            </a:extLst>
          </p:cNvPr>
          <p:cNvSpPr/>
          <p:nvPr/>
        </p:nvSpPr>
        <p:spPr>
          <a:xfrm>
            <a:off x="7231377" y="1350582"/>
            <a:ext cx="3942489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E690B7B-22CA-C7BC-DABD-E2CAB290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319" y="999524"/>
            <a:ext cx="702115" cy="7021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1CF304-8F7E-6255-9CB2-C5E7A572C27E}"/>
              </a:ext>
            </a:extLst>
          </p:cNvPr>
          <p:cNvSpPr txBox="1"/>
          <p:nvPr/>
        </p:nvSpPr>
        <p:spPr>
          <a:xfrm>
            <a:off x="7283717" y="981144"/>
            <a:ext cx="1545514" cy="45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4" descr="Kudu ZipDeploy - Visual Studio Marketplace">
            <a:extLst>
              <a:ext uri="{FF2B5EF4-FFF2-40B4-BE49-F238E27FC236}">
                <a16:creationId xmlns:a16="http://schemas.microsoft.com/office/drawing/2014/main" id="{0F9A8744-7246-7ABE-8F60-87F8113D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41" y="2264982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68F4533-73BD-DDDC-7459-5B816ECF4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27" y="1530376"/>
            <a:ext cx="565715" cy="6396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5AE422-C38F-C26B-4D6A-A50CF3FD022F}"/>
              </a:ext>
            </a:extLst>
          </p:cNvPr>
          <p:cNvSpPr txBox="1"/>
          <p:nvPr/>
        </p:nvSpPr>
        <p:spPr>
          <a:xfrm>
            <a:off x="8306602" y="17109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37856F-DDFF-7107-0FD2-110C82B3A152}"/>
              </a:ext>
            </a:extLst>
          </p:cNvPr>
          <p:cNvSpPr txBox="1"/>
          <p:nvPr/>
        </p:nvSpPr>
        <p:spPr>
          <a:xfrm>
            <a:off x="8339533" y="242174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Kudu</a:t>
            </a:r>
            <a:endParaRPr kumimoji="1" lang="ja-JP" altLang="en-US" dirty="0"/>
          </a:p>
        </p:txBody>
      </p:sp>
      <p:sp>
        <p:nvSpPr>
          <p:cNvPr id="11" name="矢印: 右カーブ 10">
            <a:extLst>
              <a:ext uri="{FF2B5EF4-FFF2-40B4-BE49-F238E27FC236}">
                <a16:creationId xmlns:a16="http://schemas.microsoft.com/office/drawing/2014/main" id="{0C7A4208-A272-7861-0163-44E309803DAC}"/>
              </a:ext>
            </a:extLst>
          </p:cNvPr>
          <p:cNvSpPr/>
          <p:nvPr/>
        </p:nvSpPr>
        <p:spPr>
          <a:xfrm rot="10800000">
            <a:off x="9186128" y="1762440"/>
            <a:ext cx="731520" cy="1005085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E3187C-E32C-7E48-07E4-C86194884412}"/>
              </a:ext>
            </a:extLst>
          </p:cNvPr>
          <p:cNvSpPr txBox="1"/>
          <p:nvPr/>
        </p:nvSpPr>
        <p:spPr>
          <a:xfrm>
            <a:off x="9977415" y="2080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デプロイ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AB1B02E-B3FA-1CDD-9DDA-34BF963B455C}"/>
              </a:ext>
            </a:extLst>
          </p:cNvPr>
          <p:cNvCxnSpPr/>
          <p:nvPr/>
        </p:nvCxnSpPr>
        <p:spPr>
          <a:xfrm>
            <a:off x="6369224" y="1895597"/>
            <a:ext cx="131416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BB4B924C-349C-6506-A3DE-12B003955B39}"/>
              </a:ext>
            </a:extLst>
          </p:cNvPr>
          <p:cNvSpPr/>
          <p:nvPr/>
        </p:nvSpPr>
        <p:spPr>
          <a:xfrm>
            <a:off x="6134596" y="1783627"/>
            <a:ext cx="237149" cy="21886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5E1B1A-4C8F-0531-B849-81443588C840}"/>
              </a:ext>
            </a:extLst>
          </p:cNvPr>
          <p:cNvCxnSpPr/>
          <p:nvPr/>
        </p:nvCxnSpPr>
        <p:spPr>
          <a:xfrm>
            <a:off x="6369013" y="2646922"/>
            <a:ext cx="131416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6EBDD16-C8BA-1DEB-2A2A-D3FD2A48327E}"/>
              </a:ext>
            </a:extLst>
          </p:cNvPr>
          <p:cNvSpPr/>
          <p:nvPr/>
        </p:nvSpPr>
        <p:spPr>
          <a:xfrm>
            <a:off x="6134385" y="2534952"/>
            <a:ext cx="237149" cy="21886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58E30E-A91D-65A0-14C2-3DC3E7030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98" y="4038506"/>
            <a:ext cx="1739404" cy="1739404"/>
          </a:xfrm>
          <a:prstGeom prst="rect">
            <a:avLst/>
          </a:prstGeom>
        </p:spPr>
      </p:pic>
      <p:pic>
        <p:nvPicPr>
          <p:cNvPr id="19" name="図 18" descr="部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019F85D-9CE5-E335-77CD-126051EFB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930" y="372334"/>
            <a:ext cx="1154271" cy="115427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D42E0B-64DC-B3C3-FE85-861B7C66CDC5}"/>
              </a:ext>
            </a:extLst>
          </p:cNvPr>
          <p:cNvCxnSpPr>
            <a:cxnSpLocks/>
          </p:cNvCxnSpPr>
          <p:nvPr/>
        </p:nvCxnSpPr>
        <p:spPr>
          <a:xfrm>
            <a:off x="2571847" y="1080090"/>
            <a:ext cx="3403312" cy="77013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5FCAA366-BB3E-DE29-C9EF-818247F94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5101" y="2352788"/>
            <a:ext cx="815278" cy="815278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B70E248-73D8-6DF2-E7E1-7F80EC3D8D48}"/>
              </a:ext>
            </a:extLst>
          </p:cNvPr>
          <p:cNvCxnSpPr>
            <a:cxnSpLocks/>
          </p:cNvCxnSpPr>
          <p:nvPr/>
        </p:nvCxnSpPr>
        <p:spPr>
          <a:xfrm>
            <a:off x="2556932" y="2683167"/>
            <a:ext cx="3401924" cy="23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67AAFE-0B75-19F5-AA5E-D5A3B1E0D92D}"/>
              </a:ext>
            </a:extLst>
          </p:cNvPr>
          <p:cNvCxnSpPr>
            <a:cxnSpLocks/>
          </p:cNvCxnSpPr>
          <p:nvPr/>
        </p:nvCxnSpPr>
        <p:spPr>
          <a:xfrm flipV="1">
            <a:off x="2629093" y="2947848"/>
            <a:ext cx="3329763" cy="179542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C86919B-65F4-3ADA-6C01-2875900913B0}"/>
              </a:ext>
            </a:extLst>
          </p:cNvPr>
          <p:cNvCxnSpPr>
            <a:cxnSpLocks/>
          </p:cNvCxnSpPr>
          <p:nvPr/>
        </p:nvCxnSpPr>
        <p:spPr>
          <a:xfrm flipV="1">
            <a:off x="1692419" y="3292160"/>
            <a:ext cx="321" cy="8375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2FBE2B-CA65-1B1B-AE26-CA2239B74705}"/>
              </a:ext>
            </a:extLst>
          </p:cNvPr>
          <p:cNvSpPr txBox="1"/>
          <p:nvPr/>
        </p:nvSpPr>
        <p:spPr>
          <a:xfrm>
            <a:off x="1737065" y="348066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it push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78B0CD4-B895-B19E-1167-B20E009CF90C}"/>
              </a:ext>
            </a:extLst>
          </p:cNvPr>
          <p:cNvSpPr txBox="1"/>
          <p:nvPr/>
        </p:nvSpPr>
        <p:spPr>
          <a:xfrm>
            <a:off x="2429479" y="228591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pipeline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D25EC4-61A7-35B8-8C21-D15B4029B230}"/>
              </a:ext>
            </a:extLst>
          </p:cNvPr>
          <p:cNvSpPr txBox="1"/>
          <p:nvPr/>
        </p:nvSpPr>
        <p:spPr>
          <a:xfrm>
            <a:off x="2440374" y="414731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deploy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67A620-6E97-05A4-FB46-16C8A503BE33}"/>
              </a:ext>
            </a:extLst>
          </p:cNvPr>
          <p:cNvSpPr txBox="1"/>
          <p:nvPr/>
        </p:nvSpPr>
        <p:spPr>
          <a:xfrm>
            <a:off x="4718439" y="1122229"/>
            <a:ext cx="2196838" cy="86699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認証は</a:t>
            </a:r>
            <a:r>
              <a:rPr lang="ja-JP" alt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オプション</a:t>
            </a:r>
            <a:endParaRPr lang="en-US" altLang="ja-JP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https://${webappName}</a:t>
            </a:r>
            <a:b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  <a:endParaRPr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A870172-7F05-9084-A344-6D8C9AAFDF05}"/>
              </a:ext>
            </a:extLst>
          </p:cNvPr>
          <p:cNvSpPr txBox="1"/>
          <p:nvPr/>
        </p:nvSpPr>
        <p:spPr>
          <a:xfrm>
            <a:off x="4876740" y="2795132"/>
            <a:ext cx="2196838" cy="86699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https://${webappName}</a:t>
            </a:r>
            <a:b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altLang="ja-JP" sz="1200" b="1" dirty="0">
                <a:solidFill>
                  <a:srgbClr val="FF0000"/>
                </a:solidFill>
              </a:rPr>
              <a:t>scm</a:t>
            </a: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認証は</a:t>
            </a:r>
            <a:r>
              <a:rPr lang="ja-JP" alt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必須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2CEE477-293E-A055-CDFE-359447FF7747}"/>
              </a:ext>
            </a:extLst>
          </p:cNvPr>
          <p:cNvSpPr txBox="1"/>
          <p:nvPr/>
        </p:nvSpPr>
        <p:spPr>
          <a:xfrm>
            <a:off x="1065627" y="19879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5D9683E-0A06-365E-D96C-7E5F56C6EA25}"/>
              </a:ext>
            </a:extLst>
          </p:cNvPr>
          <p:cNvSpPr txBox="1"/>
          <p:nvPr/>
        </p:nvSpPr>
        <p:spPr>
          <a:xfrm>
            <a:off x="2166848" y="306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7360299-0AB6-09F2-9125-91A0412F5B12}"/>
              </a:ext>
            </a:extLst>
          </p:cNvPr>
          <p:cNvSpPr txBox="1"/>
          <p:nvPr/>
        </p:nvSpPr>
        <p:spPr>
          <a:xfrm>
            <a:off x="2407677" y="54290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開発者</a:t>
            </a:r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E2EAC5F7-D3E2-DCE1-A0B8-E3856DE66347}"/>
              </a:ext>
            </a:extLst>
          </p:cNvPr>
          <p:cNvSpPr/>
          <p:nvPr/>
        </p:nvSpPr>
        <p:spPr>
          <a:xfrm>
            <a:off x="3889335" y="1010010"/>
            <a:ext cx="665425" cy="3500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インターネット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519ACD1-7113-CCC5-6D59-AE7182E84A93}"/>
              </a:ext>
            </a:extLst>
          </p:cNvPr>
          <p:cNvSpPr/>
          <p:nvPr/>
        </p:nvSpPr>
        <p:spPr>
          <a:xfrm>
            <a:off x="702942" y="645711"/>
            <a:ext cx="11163764" cy="60716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9FD3EF42-E7EB-3033-800C-4192B12CEDCD}"/>
              </a:ext>
            </a:extLst>
          </p:cNvPr>
          <p:cNvSpPr/>
          <p:nvPr/>
        </p:nvSpPr>
        <p:spPr bwMode="auto">
          <a:xfrm>
            <a:off x="1587185" y="5518205"/>
            <a:ext cx="2713712" cy="1114233"/>
          </a:xfrm>
          <a:prstGeom prst="roundRect">
            <a:avLst>
              <a:gd name="adj" fmla="val 7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69D996-1ABA-C113-DC83-ADA0DC4B8C7C}"/>
              </a:ext>
            </a:extLst>
          </p:cNvPr>
          <p:cNvSpPr/>
          <p:nvPr/>
        </p:nvSpPr>
        <p:spPr>
          <a:xfrm>
            <a:off x="7231377" y="1350582"/>
            <a:ext cx="3942489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E690B7B-22CA-C7BC-DABD-E2CAB290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319" y="999524"/>
            <a:ext cx="702115" cy="7021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1CF304-8F7E-6255-9CB2-C5E7A572C27E}"/>
              </a:ext>
            </a:extLst>
          </p:cNvPr>
          <p:cNvSpPr txBox="1"/>
          <p:nvPr/>
        </p:nvSpPr>
        <p:spPr>
          <a:xfrm>
            <a:off x="7283717" y="981144"/>
            <a:ext cx="1545514" cy="45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4" descr="Kudu ZipDeploy - Visual Studio Marketplace">
            <a:extLst>
              <a:ext uri="{FF2B5EF4-FFF2-40B4-BE49-F238E27FC236}">
                <a16:creationId xmlns:a16="http://schemas.microsoft.com/office/drawing/2014/main" id="{0F9A8744-7246-7ABE-8F60-87F8113D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41" y="2264982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68F4533-73BD-DDDC-7459-5B816ECF4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27" y="1530376"/>
            <a:ext cx="565715" cy="6396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5AE422-C38F-C26B-4D6A-A50CF3FD022F}"/>
              </a:ext>
            </a:extLst>
          </p:cNvPr>
          <p:cNvSpPr txBox="1"/>
          <p:nvPr/>
        </p:nvSpPr>
        <p:spPr>
          <a:xfrm>
            <a:off x="8306602" y="17109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37856F-DDFF-7107-0FD2-110C82B3A152}"/>
              </a:ext>
            </a:extLst>
          </p:cNvPr>
          <p:cNvSpPr txBox="1"/>
          <p:nvPr/>
        </p:nvSpPr>
        <p:spPr>
          <a:xfrm>
            <a:off x="8339533" y="242174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Kudu</a:t>
            </a:r>
            <a:endParaRPr kumimoji="1" lang="ja-JP" altLang="en-US" dirty="0"/>
          </a:p>
        </p:txBody>
      </p:sp>
      <p:sp>
        <p:nvSpPr>
          <p:cNvPr id="11" name="矢印: 右カーブ 10">
            <a:extLst>
              <a:ext uri="{FF2B5EF4-FFF2-40B4-BE49-F238E27FC236}">
                <a16:creationId xmlns:a16="http://schemas.microsoft.com/office/drawing/2014/main" id="{0C7A4208-A272-7861-0163-44E309803DAC}"/>
              </a:ext>
            </a:extLst>
          </p:cNvPr>
          <p:cNvSpPr/>
          <p:nvPr/>
        </p:nvSpPr>
        <p:spPr>
          <a:xfrm rot="10800000">
            <a:off x="9186128" y="1762440"/>
            <a:ext cx="731520" cy="1005085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E3187C-E32C-7E48-07E4-C86194884412}"/>
              </a:ext>
            </a:extLst>
          </p:cNvPr>
          <p:cNvSpPr txBox="1"/>
          <p:nvPr/>
        </p:nvSpPr>
        <p:spPr>
          <a:xfrm>
            <a:off x="9977415" y="2080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デプロイ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AB1B02E-B3FA-1CDD-9DDA-34BF963B455C}"/>
              </a:ext>
            </a:extLst>
          </p:cNvPr>
          <p:cNvCxnSpPr/>
          <p:nvPr/>
        </p:nvCxnSpPr>
        <p:spPr>
          <a:xfrm>
            <a:off x="6369224" y="1895597"/>
            <a:ext cx="131416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BB4B924C-349C-6506-A3DE-12B003955B39}"/>
              </a:ext>
            </a:extLst>
          </p:cNvPr>
          <p:cNvSpPr/>
          <p:nvPr/>
        </p:nvSpPr>
        <p:spPr>
          <a:xfrm>
            <a:off x="6134596" y="1783627"/>
            <a:ext cx="237149" cy="21886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5E1B1A-4C8F-0531-B849-81443588C840}"/>
              </a:ext>
            </a:extLst>
          </p:cNvPr>
          <p:cNvCxnSpPr/>
          <p:nvPr/>
        </p:nvCxnSpPr>
        <p:spPr>
          <a:xfrm>
            <a:off x="6369013" y="2646922"/>
            <a:ext cx="131416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6EBDD16-C8BA-1DEB-2A2A-D3FD2A48327E}"/>
              </a:ext>
            </a:extLst>
          </p:cNvPr>
          <p:cNvSpPr/>
          <p:nvPr/>
        </p:nvSpPr>
        <p:spPr>
          <a:xfrm>
            <a:off x="6134385" y="2534952"/>
            <a:ext cx="237149" cy="21886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58E30E-A91D-65A0-14C2-3DC3E7030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066" y="4893034"/>
            <a:ext cx="1739404" cy="173940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67A620-6E97-05A4-FB46-16C8A503BE33}"/>
              </a:ext>
            </a:extLst>
          </p:cNvPr>
          <p:cNvSpPr txBox="1"/>
          <p:nvPr/>
        </p:nvSpPr>
        <p:spPr>
          <a:xfrm>
            <a:off x="4886477" y="2109738"/>
            <a:ext cx="2196838" cy="6238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https://${webappName}</a:t>
            </a:r>
            <a:b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altLang="ja-JP" sz="1200" b="1" dirty="0">
                <a:solidFill>
                  <a:srgbClr val="FF0000"/>
                </a:solidFill>
              </a:rPr>
              <a:t>scm</a:t>
            </a: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  <a:endParaRPr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7360299-0AB6-09F2-9125-91A0412F5B12}"/>
              </a:ext>
            </a:extLst>
          </p:cNvPr>
          <p:cNvSpPr txBox="1"/>
          <p:nvPr/>
        </p:nvSpPr>
        <p:spPr>
          <a:xfrm>
            <a:off x="1271853" y="475254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開発拠点</a:t>
            </a:r>
            <a:r>
              <a:rPr lang="en-US" altLang="ja-JP" dirty="0"/>
              <a:t>/DC</a:t>
            </a:r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E9CCB-724C-CF41-F3C0-358BAC1051BB}"/>
              </a:ext>
            </a:extLst>
          </p:cNvPr>
          <p:cNvSpPr/>
          <p:nvPr/>
        </p:nvSpPr>
        <p:spPr bwMode="auto">
          <a:xfrm>
            <a:off x="7299119" y="3627962"/>
            <a:ext cx="1474610" cy="1173783"/>
          </a:xfrm>
          <a:prstGeom prst="roundRect">
            <a:avLst>
              <a:gd name="adj" fmla="val 7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888364DE-BE8B-4D31-A99D-3ECB839F4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9213" y="4385849"/>
            <a:ext cx="435957" cy="435957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24A14CEA-E257-1DC3-DD69-83B56EA04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41" y="3791585"/>
            <a:ext cx="780290" cy="780290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71ADA6CB-63A3-740E-BD6E-9F2C860272D9}"/>
              </a:ext>
            </a:extLst>
          </p:cNvPr>
          <p:cNvSpPr/>
          <p:nvPr/>
        </p:nvSpPr>
        <p:spPr>
          <a:xfrm>
            <a:off x="6166250" y="3975410"/>
            <a:ext cx="237149" cy="21886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772286-E45D-5CF2-C2A2-4F8F38EE6980}"/>
              </a:ext>
            </a:extLst>
          </p:cNvPr>
          <p:cNvSpPr txBox="1"/>
          <p:nvPr/>
        </p:nvSpPr>
        <p:spPr>
          <a:xfrm>
            <a:off x="5621636" y="4184621"/>
            <a:ext cx="1127325" cy="6237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Public IP </a:t>
            </a:r>
            <a:endParaRPr lang="ja-JP" alt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B8D18135-F7E4-774F-1C76-16AF692AA0DB}"/>
              </a:ext>
            </a:extLst>
          </p:cNvPr>
          <p:cNvCxnSpPr>
            <a:cxnSpLocks/>
            <a:stCxn id="47" idx="2"/>
            <a:endCxn id="17" idx="4"/>
          </p:cNvCxnSpPr>
          <p:nvPr/>
        </p:nvCxnSpPr>
        <p:spPr>
          <a:xfrm rot="10800000" flipH="1">
            <a:off x="6166250" y="2753820"/>
            <a:ext cx="86710" cy="1331025"/>
          </a:xfrm>
          <a:prstGeom prst="curvedConnector4">
            <a:avLst>
              <a:gd name="adj1" fmla="val -263637"/>
              <a:gd name="adj2" fmla="val 54111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図 52" descr="アイコン&#10;&#10;自動的に生成された説明">
            <a:extLst>
              <a:ext uri="{FF2B5EF4-FFF2-40B4-BE49-F238E27FC236}">
                <a16:creationId xmlns:a16="http://schemas.microsoft.com/office/drawing/2014/main" id="{56547F87-0136-7A6C-50EE-7605FC88C3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95" y="5723971"/>
            <a:ext cx="780290" cy="780290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600B4F5-991A-67D8-AE6D-2D5519603D40}"/>
              </a:ext>
            </a:extLst>
          </p:cNvPr>
          <p:cNvCxnSpPr/>
          <p:nvPr/>
        </p:nvCxnSpPr>
        <p:spPr>
          <a:xfrm>
            <a:off x="6369013" y="4084844"/>
            <a:ext cx="131416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66EDA9D-771F-6799-E511-D4138B5573C4}"/>
              </a:ext>
            </a:extLst>
          </p:cNvPr>
          <p:cNvSpPr/>
          <p:nvPr/>
        </p:nvSpPr>
        <p:spPr bwMode="auto">
          <a:xfrm>
            <a:off x="7313036" y="5518205"/>
            <a:ext cx="3907893" cy="1173783"/>
          </a:xfrm>
          <a:prstGeom prst="roundRect">
            <a:avLst>
              <a:gd name="adj" fmla="val 7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3B30515-2D0F-D445-9ABA-2C9E70D51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3036" y="6281410"/>
            <a:ext cx="435957" cy="435957"/>
          </a:xfrm>
          <a:prstGeom prst="rect">
            <a:avLst/>
          </a:prstGeom>
        </p:spPr>
      </p:pic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A248986E-C6E8-FC2A-4F4D-04BD0E99F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4557" y="5270485"/>
            <a:ext cx="580260" cy="580260"/>
          </a:xfrm>
          <a:prstGeom prst="rect">
            <a:avLst/>
          </a:prstGeom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CE8F587-0A6C-4DB4-8598-20486EBAE8EC}"/>
              </a:ext>
            </a:extLst>
          </p:cNvPr>
          <p:cNvCxnSpPr>
            <a:cxnSpLocks/>
          </p:cNvCxnSpPr>
          <p:nvPr/>
        </p:nvCxnSpPr>
        <p:spPr>
          <a:xfrm flipV="1">
            <a:off x="9357319" y="3179382"/>
            <a:ext cx="0" cy="2237734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7" name="図 66" descr="アイコン&#10;&#10;自動的に生成された説明">
            <a:extLst>
              <a:ext uri="{FF2B5EF4-FFF2-40B4-BE49-F238E27FC236}">
                <a16:creationId xmlns:a16="http://schemas.microsoft.com/office/drawing/2014/main" id="{3F054B8E-B662-022A-FA4A-47A9D91B32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59" y="5723971"/>
            <a:ext cx="780290" cy="780290"/>
          </a:xfrm>
          <a:prstGeom prst="rect">
            <a:avLst/>
          </a:prstGeom>
        </p:spPr>
      </p:pic>
      <p:sp>
        <p:nvSpPr>
          <p:cNvPr id="69" name="円柱 68">
            <a:extLst>
              <a:ext uri="{FF2B5EF4-FFF2-40B4-BE49-F238E27FC236}">
                <a16:creationId xmlns:a16="http://schemas.microsoft.com/office/drawing/2014/main" id="{775DB962-BC49-BA9F-7C12-2C493427A39B}"/>
              </a:ext>
            </a:extLst>
          </p:cNvPr>
          <p:cNvSpPr/>
          <p:nvPr/>
        </p:nvSpPr>
        <p:spPr>
          <a:xfrm rot="5400000">
            <a:off x="5575325" y="4517095"/>
            <a:ext cx="414980" cy="319404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B6BE2743-1471-769E-39F1-811B9E62EB51}"/>
              </a:ext>
            </a:extLst>
          </p:cNvPr>
          <p:cNvCxnSpPr>
            <a:cxnSpLocks/>
            <a:stCxn id="67" idx="1"/>
            <a:endCxn id="65" idx="2"/>
          </p:cNvCxnSpPr>
          <p:nvPr/>
        </p:nvCxnSpPr>
        <p:spPr>
          <a:xfrm rot="10800000">
            <a:off x="9334687" y="5850746"/>
            <a:ext cx="825872" cy="263371"/>
          </a:xfrm>
          <a:prstGeom prst="curved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BFD081C-AC17-692B-B8EC-116DDA587B60}"/>
              </a:ext>
            </a:extLst>
          </p:cNvPr>
          <p:cNvSpPr txBox="1"/>
          <p:nvPr/>
        </p:nvSpPr>
        <p:spPr>
          <a:xfrm>
            <a:off x="5837180" y="3201476"/>
            <a:ext cx="775928" cy="5129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②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FD8B36B-4013-9689-3047-BBB5AC743CB6}"/>
              </a:ext>
            </a:extLst>
          </p:cNvPr>
          <p:cNvSpPr txBox="1"/>
          <p:nvPr/>
        </p:nvSpPr>
        <p:spPr>
          <a:xfrm>
            <a:off x="4166844" y="3426454"/>
            <a:ext cx="775928" cy="5129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①</a:t>
            </a: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B7016B3-884D-CEBE-9F83-51D536D3343D}"/>
              </a:ext>
            </a:extLst>
          </p:cNvPr>
          <p:cNvCxnSpPr>
            <a:cxnSpLocks/>
          </p:cNvCxnSpPr>
          <p:nvPr/>
        </p:nvCxnSpPr>
        <p:spPr>
          <a:xfrm flipV="1">
            <a:off x="3566740" y="4893034"/>
            <a:ext cx="0" cy="625171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17698F54-F242-1DC9-49F0-20FD364985A2}"/>
              </a:ext>
            </a:extLst>
          </p:cNvPr>
          <p:cNvSpPr/>
          <p:nvPr/>
        </p:nvSpPr>
        <p:spPr>
          <a:xfrm>
            <a:off x="3431031" y="4663004"/>
            <a:ext cx="237149" cy="21886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83A8258-CFC2-A7BD-9585-504B63AAE6C1}"/>
              </a:ext>
            </a:extLst>
          </p:cNvPr>
          <p:cNvCxnSpPr>
            <a:cxnSpLocks/>
            <a:stCxn id="81" idx="7"/>
            <a:endCxn id="17" idx="2"/>
          </p:cNvCxnSpPr>
          <p:nvPr/>
        </p:nvCxnSpPr>
        <p:spPr>
          <a:xfrm flipV="1">
            <a:off x="3633450" y="2644386"/>
            <a:ext cx="2500935" cy="205067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4B9DDA5-AC39-E5B8-0325-64ABDACDF307}"/>
              </a:ext>
            </a:extLst>
          </p:cNvPr>
          <p:cNvSpPr txBox="1"/>
          <p:nvPr/>
        </p:nvSpPr>
        <p:spPr>
          <a:xfrm>
            <a:off x="3037232" y="4831263"/>
            <a:ext cx="2196838" cy="62372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On-premise</a:t>
            </a:r>
            <a:b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</a:t>
            </a:r>
            <a:endParaRPr lang="ja-JP" alt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9BDDBC6-567F-CCC1-D3DD-4490B3731EBE}"/>
              </a:ext>
            </a:extLst>
          </p:cNvPr>
          <p:cNvSpPr txBox="1"/>
          <p:nvPr/>
        </p:nvSpPr>
        <p:spPr>
          <a:xfrm>
            <a:off x="8849257" y="5906533"/>
            <a:ext cx="775928" cy="51298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③</a:t>
            </a:r>
            <a:endParaRPr lang="en-US" altLang="ja-JP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9" name="コネクタ: 曲線 88">
            <a:extLst>
              <a:ext uri="{FF2B5EF4-FFF2-40B4-BE49-F238E27FC236}">
                <a16:creationId xmlns:a16="http://schemas.microsoft.com/office/drawing/2014/main" id="{2CC7BCBA-2BEE-E0E8-8C13-38718373BFAB}"/>
              </a:ext>
            </a:extLst>
          </p:cNvPr>
          <p:cNvCxnSpPr>
            <a:cxnSpLocks/>
            <a:stCxn id="53" idx="3"/>
            <a:endCxn id="65" idx="2"/>
          </p:cNvCxnSpPr>
          <p:nvPr/>
        </p:nvCxnSpPr>
        <p:spPr>
          <a:xfrm flipV="1">
            <a:off x="3956885" y="5850745"/>
            <a:ext cx="5377802" cy="263371"/>
          </a:xfrm>
          <a:prstGeom prst="curved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47D7B68-1F31-D3A5-DD87-BF70B09598B8}"/>
              </a:ext>
            </a:extLst>
          </p:cNvPr>
          <p:cNvSpPr txBox="1"/>
          <p:nvPr/>
        </p:nvSpPr>
        <p:spPr>
          <a:xfrm>
            <a:off x="4856217" y="5495818"/>
            <a:ext cx="1853195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VPN/ExpressRoute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1CA23B7-54D3-7F33-6D84-7C90ED1F992C}"/>
              </a:ext>
            </a:extLst>
          </p:cNvPr>
          <p:cNvCxnSpPr>
            <a:cxnSpLocks/>
          </p:cNvCxnSpPr>
          <p:nvPr/>
        </p:nvCxnSpPr>
        <p:spPr>
          <a:xfrm>
            <a:off x="4338521" y="1090511"/>
            <a:ext cx="1746437" cy="77013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B93FF05-C04E-35DF-A090-64EF87ADD25F}"/>
              </a:ext>
            </a:extLst>
          </p:cNvPr>
          <p:cNvSpPr txBox="1"/>
          <p:nvPr/>
        </p:nvSpPr>
        <p:spPr>
          <a:xfrm>
            <a:off x="3981012" y="748764"/>
            <a:ext cx="2350811" cy="6171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利用者のアクセス経路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の考慮は別途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7" name="グラフィックス 96">
            <a:extLst>
              <a:ext uri="{FF2B5EF4-FFF2-40B4-BE49-F238E27FC236}">
                <a16:creationId xmlns:a16="http://schemas.microsoft.com/office/drawing/2014/main" id="{1B2A0E88-D1B5-1ADA-0EBE-D5C9C5C3E9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08739" y="6132280"/>
            <a:ext cx="418367" cy="418367"/>
          </a:xfrm>
          <a:prstGeom prst="rect">
            <a:avLst/>
          </a:prstGeom>
        </p:spPr>
      </p:pic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2CC7E1C5-E021-6047-67B4-E1FA92C70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1807" y="6134916"/>
            <a:ext cx="418367" cy="418367"/>
          </a:xfrm>
          <a:prstGeom prst="rect">
            <a:avLst/>
          </a:prstGeom>
        </p:spPr>
      </p:pic>
      <p:pic>
        <p:nvPicPr>
          <p:cNvPr id="99" name="グラフィックス 98">
            <a:extLst>
              <a:ext uri="{FF2B5EF4-FFF2-40B4-BE49-F238E27FC236}">
                <a16:creationId xmlns:a16="http://schemas.microsoft.com/office/drawing/2014/main" id="{8A5EA1F4-A4DD-6A78-F5EA-572F0DCFBB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30349" y="4257254"/>
            <a:ext cx="418367" cy="418367"/>
          </a:xfrm>
          <a:prstGeom prst="rect">
            <a:avLst/>
          </a:prstGeom>
        </p:spPr>
      </p:pic>
      <p:pic>
        <p:nvPicPr>
          <p:cNvPr id="101" name="グラフィックス 100">
            <a:extLst>
              <a:ext uri="{FF2B5EF4-FFF2-40B4-BE49-F238E27FC236}">
                <a16:creationId xmlns:a16="http://schemas.microsoft.com/office/drawing/2014/main" id="{9DD5C3CC-9CA7-0C5E-22DD-782BB6D09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5592" y="1894401"/>
            <a:ext cx="741162" cy="741162"/>
          </a:xfrm>
          <a:prstGeom prst="rect">
            <a:avLst/>
          </a:prstGeom>
        </p:spPr>
      </p:pic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7D1E84B-7F33-2775-B8E0-67387AABD766}"/>
              </a:ext>
            </a:extLst>
          </p:cNvPr>
          <p:cNvSpPr txBox="1"/>
          <p:nvPr/>
        </p:nvSpPr>
        <p:spPr>
          <a:xfrm>
            <a:off x="740189" y="2671280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各エージェントから接続）</a:t>
            </a:r>
          </a:p>
        </p:txBody>
      </p:sp>
      <p:pic>
        <p:nvPicPr>
          <p:cNvPr id="103" name="図 102" descr="部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55FD986-FC4C-AD3D-1A7D-C44CFEBA58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7894" y="723536"/>
            <a:ext cx="1154271" cy="1154271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D156157-45D3-043E-D439-AF799FCC46D3}"/>
              </a:ext>
            </a:extLst>
          </p:cNvPr>
          <p:cNvSpPr txBox="1"/>
          <p:nvPr/>
        </p:nvSpPr>
        <p:spPr>
          <a:xfrm>
            <a:off x="9272947" y="4522551"/>
            <a:ext cx="2196838" cy="8668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 Endpoint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https://${webappName}</a:t>
            </a:r>
            <a:b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altLang="ja-JP" sz="1200" b="1" dirty="0">
                <a:solidFill>
                  <a:srgbClr val="FF0000"/>
                </a:solidFill>
              </a:rPr>
              <a:t>scm</a:t>
            </a: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  <a:endParaRPr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3448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100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2023-10-05T05:30:36Z</dcterms:created>
  <dcterms:modified xsi:type="dcterms:W3CDTF">2023-10-05T07:40:26Z</dcterms:modified>
</cp:coreProperties>
</file>