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4660"/>
  </p:normalViewPr>
  <p:slideViewPr>
    <p:cSldViewPr snapToGrid="0">
      <p:cViewPr>
        <p:scale>
          <a:sx n="160" d="100"/>
          <a:sy n="160" d="100"/>
        </p:scale>
        <p:origin x="-1712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698296-B24F-477B-B1FD-1EB6DA7015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F4662ED-CFE4-4F6D-8263-ACB5F9E135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26B74A-F40A-4A32-9653-7DDAB5582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1A2-3941-4F99-94F7-E87D860CDE54}" type="datetimeFigureOut">
              <a:rPr kumimoji="1" lang="ja-JP" altLang="en-US" smtClean="0"/>
              <a:t>2020/3/5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BDF58A-928B-41F9-8CC6-496AF4382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9861A0-2EBD-48C9-9FCA-2B33CEB9D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031E-1324-45FB-8B05-C3C5652DB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4099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74F0D6-9B6C-4B41-BDBE-AABF2DB96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92B704C-CCB9-47FE-AF30-C0A7D92F3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924045-A6C7-4421-9504-E0F2F4813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1A2-3941-4F99-94F7-E87D860CDE54}" type="datetimeFigureOut">
              <a:rPr kumimoji="1" lang="ja-JP" altLang="en-US" smtClean="0"/>
              <a:t>2020/3/5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0135FD-98D0-4610-AB97-013316C3B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307833-1EB9-4730-B317-1A8B3ADF8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031E-1324-45FB-8B05-C3C5652DB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0876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FBAA734-6AF0-4710-97FC-C35BA79483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FE20BCB-D262-4966-9726-1E97143D7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3A0297-6AE6-425C-AF49-6856440A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1A2-3941-4F99-94F7-E87D860CDE54}" type="datetimeFigureOut">
              <a:rPr kumimoji="1" lang="ja-JP" altLang="en-US" smtClean="0"/>
              <a:t>2020/3/5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1E512B-E35C-44DE-82C7-CA8E56DB6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DDD676-6AF9-40FE-87E5-4D36E9D0D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031E-1324-45FB-8B05-C3C5652DB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773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78D540-06BD-45CB-BC98-2519182E5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CFEC7A-1717-4216-8CE9-7DE126424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92ADCC-7ECB-4EC2-AA84-AF8C18986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1A2-3941-4F99-94F7-E87D860CDE54}" type="datetimeFigureOut">
              <a:rPr kumimoji="1" lang="ja-JP" altLang="en-US" smtClean="0"/>
              <a:t>2020/3/5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31BDD4-2510-4269-9055-4D438A437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E82C4D-89CC-43C5-B41B-5DE3E195C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031E-1324-45FB-8B05-C3C5652DB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1785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6098D7-F1B4-4676-8A16-2C838F636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6816F0-564D-4779-B599-834BA0339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0E4AF3-9E0B-4801-8C5B-BA7AC301A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1A2-3941-4F99-94F7-E87D860CDE54}" type="datetimeFigureOut">
              <a:rPr kumimoji="1" lang="ja-JP" altLang="en-US" smtClean="0"/>
              <a:t>2020/3/5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0C3B45-A35F-435D-8D8D-9B05B87D0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5DEDC1-BB37-4FDB-85CE-CE30EFD0F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031E-1324-45FB-8B05-C3C5652DB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8510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C21760-F361-490A-8DC5-101F81C08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77E90E-0AF5-480A-8A1E-E33C3091D4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A9BDC80-F602-4CA0-8C58-56C1F6FDF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6CBAB4F-D794-4460-9245-CE91EA220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1A2-3941-4F99-94F7-E87D860CDE54}" type="datetimeFigureOut">
              <a:rPr kumimoji="1" lang="ja-JP" altLang="en-US" smtClean="0"/>
              <a:t>2020/3/5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30ADCF1-E88D-4963-B10D-0935F3AEA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6F2C1C-34C7-4BDD-BFA9-E5EEFBF6F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031E-1324-45FB-8B05-C3C5652DB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462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B6108B-97F4-45A3-83B7-82F947A0E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1DB0FBD-AF74-4A30-855E-70505F66E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A084586-E1DF-4A96-A66D-F34A4BD2B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D27823E-51AE-413D-BB79-F1346F3458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FF2DA60-6598-445E-B08C-94741DF9AB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BB2D82B-6F8E-4DBB-A835-9164557A1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1A2-3941-4F99-94F7-E87D860CDE54}" type="datetimeFigureOut">
              <a:rPr kumimoji="1" lang="ja-JP" altLang="en-US" smtClean="0"/>
              <a:t>2020/3/5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7843732-A38B-4CA7-84A6-AFA90F788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26F9BF5-5310-46E9-A96C-CADED57BE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031E-1324-45FB-8B05-C3C5652DB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9225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66559A-94A6-4DC9-9F18-FBA3FB298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D145AAE-F376-4B15-9C13-7A8CB96DE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1A2-3941-4F99-94F7-E87D860CDE54}" type="datetimeFigureOut">
              <a:rPr kumimoji="1" lang="ja-JP" altLang="en-US" smtClean="0"/>
              <a:t>2020/3/5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F3079B8-B591-42CF-8B01-17E3AB12F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0CFCC4C-BBBF-4674-A5E0-5D2A39C34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031E-1324-45FB-8B05-C3C5652DB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118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F0DF9B2-9650-4B66-8BFD-3D7D553A0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1A2-3941-4F99-94F7-E87D860CDE54}" type="datetimeFigureOut">
              <a:rPr kumimoji="1" lang="ja-JP" altLang="en-US" smtClean="0"/>
              <a:t>2020/3/5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3E57267-5D07-44FF-963D-1D404B118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78F223A-18E4-4D76-A05E-45583C4C8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031E-1324-45FB-8B05-C3C5652DB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4653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30DA25-7B0F-407B-9DAB-9F119CA99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B04984-336F-4F23-810A-49DFF8BC7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5AAF5A7-C83B-4E4E-8571-EB6FA7955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DACB2E7-F111-4BFB-A36C-B013C3E8B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1A2-3941-4F99-94F7-E87D860CDE54}" type="datetimeFigureOut">
              <a:rPr kumimoji="1" lang="ja-JP" altLang="en-US" smtClean="0"/>
              <a:t>2020/3/5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9A1D8D4-7D89-47AF-835A-BDA55CE91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E5C764-C32F-4D5F-9089-120369E88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031E-1324-45FB-8B05-C3C5652DB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6306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DCAAB6-513A-4560-B8FB-2069B54A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F23D0B7-07C5-4240-AA7A-5A2E0DD4C1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B6E0FB6-2700-4C01-8CEF-F90107478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CFDC270-DB92-483B-9E5D-A3528B4A6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1A2-3941-4F99-94F7-E87D860CDE54}" type="datetimeFigureOut">
              <a:rPr kumimoji="1" lang="ja-JP" altLang="en-US" smtClean="0"/>
              <a:t>2020/3/5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88A8F50-076F-4BE3-9DE1-5B1EA0D41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EADF163-22A9-4CCF-84FB-F38B7F100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031E-1324-45FB-8B05-C3C5652DB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6513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65AB908-19CC-429E-AAD5-9827D64C4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3B0D0EA-CCBC-4FF8-AFED-A79106805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132462-6A2A-488D-8D12-4DC4A801E1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BC1A2-3941-4F99-94F7-E87D860CDE54}" type="datetimeFigureOut">
              <a:rPr kumimoji="1" lang="ja-JP" altLang="en-US" smtClean="0"/>
              <a:t>2020/3/5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CC4E73-E69E-4C15-803D-7F324EFF23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2B2535-536A-4755-8AAF-9D95D439DB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1031E-1324-45FB-8B05-C3C5652DB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422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71D5855-CA8B-0048-8100-A58418401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0" y="584200"/>
            <a:ext cx="6324600" cy="568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角丸四角形 4">
            <a:extLst>
              <a:ext uri="{FF2B5EF4-FFF2-40B4-BE49-F238E27FC236}">
                <a16:creationId xmlns:a16="http://schemas.microsoft.com/office/drawing/2014/main" id="{CCCDC17F-36C7-304E-91DB-A26B04359370}"/>
              </a:ext>
            </a:extLst>
          </p:cNvPr>
          <p:cNvSpPr/>
          <p:nvPr/>
        </p:nvSpPr>
        <p:spPr>
          <a:xfrm>
            <a:off x="3067291" y="2071867"/>
            <a:ext cx="6065134" cy="1192193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3244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EB5BFF94-7D0F-F140-B36E-9C64B3E4F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300" y="914400"/>
            <a:ext cx="8407400" cy="5029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角丸四角形 6">
            <a:extLst>
              <a:ext uri="{FF2B5EF4-FFF2-40B4-BE49-F238E27FC236}">
                <a16:creationId xmlns:a16="http://schemas.microsoft.com/office/drawing/2014/main" id="{DF601FD9-9585-744E-A0E5-842AF9378E06}"/>
              </a:ext>
            </a:extLst>
          </p:cNvPr>
          <p:cNvSpPr/>
          <p:nvPr/>
        </p:nvSpPr>
        <p:spPr>
          <a:xfrm>
            <a:off x="4560425" y="1944547"/>
            <a:ext cx="1203767" cy="451413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8387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EFEDB462-4B20-3F41-84F5-57A9695A1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300" y="1149350"/>
            <a:ext cx="5867400" cy="4559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角丸四角形 5">
            <a:extLst>
              <a:ext uri="{FF2B5EF4-FFF2-40B4-BE49-F238E27FC236}">
                <a16:creationId xmlns:a16="http://schemas.microsoft.com/office/drawing/2014/main" id="{BD4C292C-2968-8B4B-82DB-897A57C1A4AA}"/>
              </a:ext>
            </a:extLst>
          </p:cNvPr>
          <p:cNvSpPr/>
          <p:nvPr/>
        </p:nvSpPr>
        <p:spPr>
          <a:xfrm>
            <a:off x="4803494" y="2465408"/>
            <a:ext cx="4051139" cy="451413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7974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DFD456E-B90A-F140-833C-20E8EF2EC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100" y="2114550"/>
            <a:ext cx="6019800" cy="2628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92894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62097DF-05D0-EC48-8895-F03BE05E4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300" y="990600"/>
            <a:ext cx="9169400" cy="4876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8484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BB2692CE-E820-1140-A23D-FDBE8E94D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48" y="381000"/>
            <a:ext cx="5689600" cy="304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4C846C0B-2E46-444E-B4AB-5F3312886AB0}"/>
              </a:ext>
            </a:extLst>
          </p:cNvPr>
          <p:cNvSpPr/>
          <p:nvPr/>
        </p:nvSpPr>
        <p:spPr>
          <a:xfrm>
            <a:off x="2499296" y="740993"/>
            <a:ext cx="1359311" cy="37800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9C10DC91-7775-594C-AAD4-E36EC373C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329" y="3165606"/>
            <a:ext cx="5994400" cy="3073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3504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>
            <a:extLst>
              <a:ext uri="{FF2B5EF4-FFF2-40B4-BE49-F238E27FC236}">
                <a16:creationId xmlns:a16="http://schemas.microsoft.com/office/drawing/2014/main" id="{66B91319-07D3-0D43-81DA-B90BA7FC93F9}"/>
              </a:ext>
            </a:extLst>
          </p:cNvPr>
          <p:cNvSpPr/>
          <p:nvPr/>
        </p:nvSpPr>
        <p:spPr>
          <a:xfrm>
            <a:off x="7711223" y="1612488"/>
            <a:ext cx="1203767" cy="451413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3EE0142D-50CC-7C4F-BEB9-A9F8D0FB4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21" y="441195"/>
            <a:ext cx="6273800" cy="2794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EBA5E73F-F30A-3145-8448-BB7C8CC0009A}"/>
              </a:ext>
            </a:extLst>
          </p:cNvPr>
          <p:cNvSpPr/>
          <p:nvPr/>
        </p:nvSpPr>
        <p:spPr>
          <a:xfrm>
            <a:off x="4727914" y="1369722"/>
            <a:ext cx="1938679" cy="410375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41EDBC29-C1EC-474D-834D-40E4BE783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6325" y="3235195"/>
            <a:ext cx="54102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442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>
            <a:extLst>
              <a:ext uri="{FF2B5EF4-FFF2-40B4-BE49-F238E27FC236}">
                <a16:creationId xmlns:a16="http://schemas.microsoft.com/office/drawing/2014/main" id="{5582C11B-EB03-DA45-9EDF-8289C3422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950" y="298450"/>
            <a:ext cx="7658100" cy="626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222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19B31A09-D0F7-C540-B046-AD35CAB16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550" y="2400300"/>
            <a:ext cx="4660900" cy="2057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692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2192</TotalTime>
  <Words>0</Words>
  <Application>Microsoft Macintosh PowerPoint</Application>
  <PresentationFormat>ワイド画面</PresentationFormat>
  <Paragraphs>0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17</cp:revision>
  <dcterms:created xsi:type="dcterms:W3CDTF">2019-07-31T12:45:06Z</dcterms:created>
  <dcterms:modified xsi:type="dcterms:W3CDTF">2020-03-05T03:11:14Z</dcterms:modified>
</cp:coreProperties>
</file>