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2020/6/25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040F4F4-AFDC-7A41-B065-42ADE30778E7}"/>
              </a:ext>
            </a:extLst>
          </p:cNvPr>
          <p:cNvGrpSpPr/>
          <p:nvPr/>
        </p:nvGrpSpPr>
        <p:grpSpPr>
          <a:xfrm>
            <a:off x="326195" y="601631"/>
            <a:ext cx="10354041" cy="6281409"/>
            <a:chOff x="326195" y="601631"/>
            <a:chExt cx="10354041" cy="6281409"/>
          </a:xfrm>
        </p:grpSpPr>
        <p:pic>
          <p:nvPicPr>
            <p:cNvPr id="5" name="図 4" descr="グラフィック, 抽象, 部屋 が含まれている画像&#10;&#10;自動的に生成された説明">
              <a:extLst>
                <a:ext uri="{FF2B5EF4-FFF2-40B4-BE49-F238E27FC236}">
                  <a16:creationId xmlns:a16="http://schemas.microsoft.com/office/drawing/2014/main" id="{6414B29E-664B-304B-9D33-D4EE8C41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431" y="2259571"/>
              <a:ext cx="1134239" cy="1134239"/>
            </a:xfrm>
            <a:prstGeom prst="rect">
              <a:avLst/>
            </a:prstGeom>
          </p:spPr>
        </p:pic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C71EBD1E-160E-214D-BE49-DF506759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94832" y="2197388"/>
              <a:ext cx="915703" cy="915703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3B21E34-CADE-9040-85F8-0BF1041A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024" y="620819"/>
              <a:ext cx="1031126" cy="1031126"/>
            </a:xfrm>
            <a:prstGeom prst="rect">
              <a:avLst/>
            </a:prstGeom>
          </p:spPr>
        </p:pic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BB4DF460-71CF-8549-ABAF-077D2371D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2431" y="1957497"/>
              <a:ext cx="1805925" cy="1395488"/>
            </a:xfrm>
            <a:prstGeom prst="rect">
              <a:avLst/>
            </a:prstGeom>
          </p:spPr>
        </p:pic>
        <p:cxnSp>
          <p:nvCxnSpPr>
            <p:cNvPr id="21" name="カギ線コネクタ 20">
              <a:extLst>
                <a:ext uri="{FF2B5EF4-FFF2-40B4-BE49-F238E27FC236}">
                  <a16:creationId xmlns:a16="http://schemas.microsoft.com/office/drawing/2014/main" id="{2394EECD-C201-A841-B5B7-78CDC55BC687}"/>
                </a:ext>
              </a:extLst>
            </p:cNvPr>
            <p:cNvCxnSpPr>
              <a:stCxn id="13" idx="1"/>
              <a:endCxn id="17" idx="0"/>
            </p:cNvCxnSpPr>
            <p:nvPr/>
          </p:nvCxnSpPr>
          <p:spPr>
            <a:xfrm rot="10800000" flipV="1">
              <a:off x="2465394" y="1136381"/>
              <a:ext cx="3365630" cy="821115"/>
            </a:xfrm>
            <a:prstGeom prst="bentConnector2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カギ線コネクタ 21">
              <a:extLst>
                <a:ext uri="{FF2B5EF4-FFF2-40B4-BE49-F238E27FC236}">
                  <a16:creationId xmlns:a16="http://schemas.microsoft.com/office/drawing/2014/main" id="{8CD2F4D7-7C6F-9E4A-BCED-6F947E3FD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 rot="5400000">
              <a:off x="5811256" y="1724240"/>
              <a:ext cx="607626" cy="463036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カギ線コネクタ 24">
              <a:extLst>
                <a:ext uri="{FF2B5EF4-FFF2-40B4-BE49-F238E27FC236}">
                  <a16:creationId xmlns:a16="http://schemas.microsoft.com/office/drawing/2014/main" id="{B918D8BF-B366-B94D-AFC9-14560ED54C56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>
              <a:off x="6862150" y="1136382"/>
              <a:ext cx="2990534" cy="1061006"/>
            </a:xfrm>
            <a:prstGeom prst="bentConnector2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10F3AF-6F3D-C146-8428-5A9063BCA578}"/>
                </a:ext>
              </a:extLst>
            </p:cNvPr>
            <p:cNvSpPr txBox="1"/>
            <p:nvPr/>
          </p:nvSpPr>
          <p:spPr>
            <a:xfrm>
              <a:off x="1831245" y="322236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Consumer</a:t>
              </a:r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B463C78-81E4-A946-8FE5-D8A8E9CA42EA}"/>
                </a:ext>
              </a:extLst>
            </p:cNvPr>
            <p:cNvSpPr txBox="1"/>
            <p:nvPr/>
          </p:nvSpPr>
          <p:spPr>
            <a:xfrm>
              <a:off x="4867904" y="3222375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API Management</a:t>
              </a:r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290C688-CAD7-D54B-9089-8C020ACE47CB}"/>
                </a:ext>
              </a:extLst>
            </p:cNvPr>
            <p:cNvSpPr txBox="1"/>
            <p:nvPr/>
          </p:nvSpPr>
          <p:spPr>
            <a:xfrm>
              <a:off x="9082280" y="3113091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Backend</a:t>
              </a:r>
              <a:r>
                <a:rPr kumimoji="1" lang="ja-JP" altLang="en-US"/>
                <a:t> </a:t>
              </a:r>
              <a:r>
                <a:rPr kumimoji="1" lang="en-US" altLang="ja-JP" dirty="0"/>
                <a:t>API</a:t>
              </a:r>
              <a:endParaRPr kumimoji="1" lang="ja-JP" altLang="en-US"/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83A3AA7-0142-6C42-878A-D4AEA69FF5B3}"/>
                </a:ext>
              </a:extLst>
            </p:cNvPr>
            <p:cNvCxnSpPr/>
            <p:nvPr/>
          </p:nvCxnSpPr>
          <p:spPr>
            <a:xfrm>
              <a:off x="2997753" y="2647288"/>
              <a:ext cx="6234595" cy="0"/>
            </a:xfrm>
            <a:prstGeom prst="straightConnector1">
              <a:avLst/>
            </a:prstGeom>
            <a:ln w="57150" cap="flat" cmpd="sng" algn="ctr">
              <a:solidFill>
                <a:srgbClr val="2A328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4" name="図 33" descr="文字が書かれている&#10;&#10;自動的に生成された説明">
              <a:extLst>
                <a:ext uri="{FF2B5EF4-FFF2-40B4-BE49-F238E27FC236}">
                  <a16:creationId xmlns:a16="http://schemas.microsoft.com/office/drawing/2014/main" id="{6C5C1CC6-C1EA-C74A-AF31-E26FA0FE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81700">
              <a:off x="3411248" y="2546999"/>
              <a:ext cx="688208" cy="378652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CADF52F-4320-3D4B-B143-59E13C30CEF3}"/>
                </a:ext>
              </a:extLst>
            </p:cNvPr>
            <p:cNvSpPr txBox="1"/>
            <p:nvPr/>
          </p:nvSpPr>
          <p:spPr>
            <a:xfrm>
              <a:off x="3259445" y="20932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トークン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3DB40BD-CEE4-5B40-9E19-ECCEF1667C72}"/>
                </a:ext>
              </a:extLst>
            </p:cNvPr>
            <p:cNvSpPr txBox="1"/>
            <p:nvPr/>
          </p:nvSpPr>
          <p:spPr>
            <a:xfrm>
              <a:off x="6710556" y="601631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Azure</a:t>
              </a:r>
              <a:r>
                <a:rPr kumimoji="1" lang="ja-JP" altLang="en-US"/>
                <a:t> </a:t>
              </a:r>
              <a:r>
                <a:rPr kumimoji="1" lang="en-US" altLang="ja-JP" dirty="0"/>
                <a:t>Active</a:t>
              </a:r>
              <a:r>
                <a:rPr kumimoji="1" lang="ja-JP" altLang="en-US"/>
                <a:t> </a:t>
              </a:r>
              <a:r>
                <a:rPr kumimoji="1" lang="en-US" altLang="ja-JP" dirty="0"/>
                <a:t>Directory</a:t>
              </a:r>
              <a:endParaRPr kumimoji="1" lang="ja-JP" altLang="en-US"/>
            </a:p>
          </p:txBody>
        </p:sp>
        <p:pic>
          <p:nvPicPr>
            <p:cNvPr id="37" name="図 36" descr="グラフィック, 抽象, 部屋 が含まれている画像&#10;&#10;自動的に生成された説明">
              <a:extLst>
                <a:ext uri="{FF2B5EF4-FFF2-40B4-BE49-F238E27FC236}">
                  <a16:creationId xmlns:a16="http://schemas.microsoft.com/office/drawing/2014/main" id="{40F26E53-7F7C-CE49-92AC-037873334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81" y="5550904"/>
              <a:ext cx="1134239" cy="1134239"/>
            </a:xfrm>
            <a:prstGeom prst="rect">
              <a:avLst/>
            </a:prstGeom>
          </p:spPr>
        </p:pic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DD977B48-71ED-C543-8BF1-917988E1E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1982" y="5488721"/>
              <a:ext cx="915703" cy="915703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91BDB055-4FD3-F84C-958E-97E41B94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024" y="3912152"/>
              <a:ext cx="1031126" cy="1031126"/>
            </a:xfrm>
            <a:prstGeom prst="rect">
              <a:avLst/>
            </a:prstGeom>
          </p:spPr>
        </p:pic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9A65B468-753D-BB43-A8D0-4CF1C5F6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19581" y="5248830"/>
              <a:ext cx="1805925" cy="1395488"/>
            </a:xfrm>
            <a:prstGeom prst="rect">
              <a:avLst/>
            </a:prstGeom>
          </p:spPr>
        </p:pic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8DAF81AC-0814-AB4F-AA01-617843D88586}"/>
                </a:ext>
              </a:extLst>
            </p:cNvPr>
            <p:cNvCxnSpPr>
              <a:cxnSpLocks/>
              <a:stCxn id="39" idx="2"/>
              <a:endCxn id="37" idx="0"/>
            </p:cNvCxnSpPr>
            <p:nvPr/>
          </p:nvCxnSpPr>
          <p:spPr>
            <a:xfrm rot="5400000">
              <a:off x="5839831" y="5044148"/>
              <a:ext cx="607626" cy="405886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カギ線コネクタ 42">
              <a:extLst>
                <a:ext uri="{FF2B5EF4-FFF2-40B4-BE49-F238E27FC236}">
                  <a16:creationId xmlns:a16="http://schemas.microsoft.com/office/drawing/2014/main" id="{DD94D1AA-DA56-5340-8962-84024D0DC842}"/>
                </a:ext>
              </a:extLst>
            </p:cNvPr>
            <p:cNvCxnSpPr>
              <a:cxnSpLocks/>
              <a:stCxn id="39" idx="3"/>
              <a:endCxn id="38" idx="0"/>
            </p:cNvCxnSpPr>
            <p:nvPr/>
          </p:nvCxnSpPr>
          <p:spPr>
            <a:xfrm>
              <a:off x="6862150" y="4427715"/>
              <a:ext cx="3047684" cy="1061006"/>
            </a:xfrm>
            <a:prstGeom prst="bentConnector2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E6B04393-1621-D74F-AD4C-34F32CA004A8}"/>
                </a:ext>
              </a:extLst>
            </p:cNvPr>
            <p:cNvSpPr txBox="1"/>
            <p:nvPr/>
          </p:nvSpPr>
          <p:spPr>
            <a:xfrm>
              <a:off x="1888395" y="6513693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Consumer</a:t>
              </a:r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7D4E3E5-703B-9246-8BCC-FBDB76538F6B}"/>
                </a:ext>
              </a:extLst>
            </p:cNvPr>
            <p:cNvSpPr txBox="1"/>
            <p:nvPr/>
          </p:nvSpPr>
          <p:spPr>
            <a:xfrm>
              <a:off x="4925054" y="6513708"/>
              <a:ext cx="2020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API Management</a:t>
              </a:r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D90209E2-6092-084E-8DD5-7C42DE19045E}"/>
                </a:ext>
              </a:extLst>
            </p:cNvPr>
            <p:cNvSpPr txBox="1"/>
            <p:nvPr/>
          </p:nvSpPr>
          <p:spPr>
            <a:xfrm>
              <a:off x="9139430" y="640442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Backend</a:t>
              </a:r>
              <a:r>
                <a:rPr kumimoji="1" lang="ja-JP" altLang="en-US"/>
                <a:t> </a:t>
              </a:r>
              <a:r>
                <a:rPr kumimoji="1" lang="en-US" altLang="ja-JP" dirty="0"/>
                <a:t>API</a:t>
              </a:r>
              <a:endParaRPr kumimoji="1" lang="ja-JP" altLang="en-US"/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DCD4B5DB-8499-2440-9BFD-63A62F0C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507820" y="5938621"/>
              <a:ext cx="2781678" cy="0"/>
            </a:xfrm>
            <a:prstGeom prst="straightConnector1">
              <a:avLst/>
            </a:prstGeom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8" name="図 47" descr="文字が書かれている&#10;&#10;自動的に生成された説明">
              <a:extLst>
                <a:ext uri="{FF2B5EF4-FFF2-40B4-BE49-F238E27FC236}">
                  <a16:creationId xmlns:a16="http://schemas.microsoft.com/office/drawing/2014/main" id="{955B877F-CAA6-734D-BDCE-7580C79CA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81700">
              <a:off x="6780564" y="5803827"/>
              <a:ext cx="688208" cy="378652"/>
            </a:xfrm>
            <a:prstGeom prst="rect">
              <a:avLst/>
            </a:prstGeom>
          </p:spPr>
        </p:pic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B66F2BC-228B-F046-AC5F-B1E6935BA5AB}"/>
                </a:ext>
              </a:extLst>
            </p:cNvPr>
            <p:cNvSpPr txBox="1"/>
            <p:nvPr/>
          </p:nvSpPr>
          <p:spPr>
            <a:xfrm>
              <a:off x="6601466" y="52954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トークン</a:t>
              </a:r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0CA62091-601E-4A4D-88CE-0A620826A27B}"/>
                </a:ext>
              </a:extLst>
            </p:cNvPr>
            <p:cNvSpPr txBox="1"/>
            <p:nvPr/>
          </p:nvSpPr>
          <p:spPr>
            <a:xfrm>
              <a:off x="6653406" y="3892964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Azure</a:t>
              </a:r>
              <a:r>
                <a:rPr kumimoji="1" lang="ja-JP" altLang="en-US"/>
                <a:t> </a:t>
              </a:r>
              <a:r>
                <a:rPr kumimoji="1" lang="en-US" altLang="ja-JP" dirty="0"/>
                <a:t>Active</a:t>
              </a:r>
              <a:r>
                <a:rPr kumimoji="1" lang="ja-JP" altLang="en-US"/>
                <a:t> </a:t>
              </a:r>
              <a:r>
                <a:rPr kumimoji="1" lang="en-US" altLang="ja-JP" dirty="0"/>
                <a:t>Directory</a:t>
              </a:r>
              <a:endParaRPr kumimoji="1" lang="ja-JP" altLang="en-US"/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2C0D2C63-DF20-124B-BF9B-2040A63563F7}"/>
                </a:ext>
              </a:extLst>
            </p:cNvPr>
            <p:cNvCxnSpPr>
              <a:cxnSpLocks/>
            </p:cNvCxnSpPr>
            <p:nvPr/>
          </p:nvCxnSpPr>
          <p:spPr>
            <a:xfrm>
              <a:off x="3175776" y="5938621"/>
              <a:ext cx="2089915" cy="0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270CDAE1-28F5-AC46-B9D0-19388EE17A87}"/>
                </a:ext>
              </a:extLst>
            </p:cNvPr>
            <p:cNvSpPr txBox="1"/>
            <p:nvPr/>
          </p:nvSpPr>
          <p:spPr>
            <a:xfrm>
              <a:off x="326195" y="158642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パターン</a:t>
              </a:r>
              <a:r>
                <a:rPr lang="en-US" altLang="ja-JP" dirty="0"/>
                <a:t>1</a:t>
              </a:r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C183910-0BC3-6645-A230-C766A15AE4F2}"/>
                </a:ext>
              </a:extLst>
            </p:cNvPr>
            <p:cNvSpPr txBox="1"/>
            <p:nvPr/>
          </p:nvSpPr>
          <p:spPr>
            <a:xfrm>
              <a:off x="410408" y="4794152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パターン</a:t>
              </a:r>
              <a:r>
                <a:rPr lang="en-US" altLang="ja-JP" dirty="0"/>
                <a:t>2</a:t>
              </a:r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D118450-DD7B-C046-B706-D1699C3CFAB6}"/>
                </a:ext>
              </a:extLst>
            </p:cNvPr>
            <p:cNvSpPr txBox="1"/>
            <p:nvPr/>
          </p:nvSpPr>
          <p:spPr>
            <a:xfrm>
              <a:off x="2400300" y="50520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D22828-721F-944A-AF98-0CE99C1F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63650"/>
            <a:ext cx="5524500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0C3A4CC-117E-5C40-A4C0-3B397D01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2" y="1257300"/>
            <a:ext cx="553720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52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A236110-029C-C44B-AD0A-B9328B07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079500"/>
            <a:ext cx="11074400" cy="469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5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F0E82D0-E4DB-1749-AB57-E626A4BC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9" y="306098"/>
            <a:ext cx="7325815" cy="342239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5AA7F2-E47C-FB43-99B1-DADBA615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20" y="2293625"/>
            <a:ext cx="6886014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CD1F155-7E12-1F47-878D-888F94F6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3" y="192956"/>
            <a:ext cx="6886014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A148BCD-9A00-B44D-9D4C-E3DF55599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087" y="2599723"/>
            <a:ext cx="6886014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44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</Words>
  <Application>Microsoft Macintosh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2018-11-11T04:05:12Z</dcterms:created>
  <dcterms:modified xsi:type="dcterms:W3CDTF">2020-06-25T07:27:59Z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