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D2427-1FA3-56ED-2C0F-44E8BF71A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F0641E-531D-1768-6889-6D694F4F6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C4938-A927-A742-40C3-2165EEC8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7AF50-1823-BF17-E252-F691FC6E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B74903-E62F-750E-735E-BA695DEA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7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22BDE-09EE-390B-4523-69B4CC16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8FDAE3-1A4C-8FB7-74CE-27E5666E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0CCF16-6220-908D-5C3A-36FF1EE3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04D7C-A52B-5F3F-7764-50E3B16B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DC562-B3B0-301B-9D35-C7DCC84F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81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C68C2F-B561-E777-7958-326C8F9FD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3593BA-3C40-C501-4552-B5F96745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1E583-0D6A-4BBA-30AB-19674159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66E70D-65DD-B2CA-283D-449AAA45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926C6E-8DC9-0ED4-50FD-869BB77A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6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124D7-7FE2-D4D2-84EB-ABAE232B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F9B9CD-5F21-5651-F650-8F7B9E17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FB33BF-572E-E163-7832-5CE7ABBB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31267-22F9-8800-98A8-CF650CF9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BEA497-D64A-9184-18B1-3B31A678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41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C6532-C146-1CB9-98AE-9CD99E36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9622A3-1442-7A47-F977-445E2BDB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13718E-1F2E-10AA-94E0-9EE5E34D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BFD2A-5FF7-4631-BC4B-81B494EAA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17A033-6ECD-1B26-36C4-FEC0E242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2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72678-6E89-246C-09C1-1DFB051B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6DE59-A11D-D415-EC42-8034C40CF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62E586-63C4-FEAF-E38E-0703B263E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8FF5DD-6237-9792-35BA-4D679F5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E42B59-9321-C8C1-D447-BE92314D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9E0BEC-E1A9-B68E-B4AC-AF1CD013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89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9B9FF9-9D25-D10F-894E-63C230E0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94E0C1-3ABC-FCC7-8454-68FCAC2C8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C73286-8C83-1CAA-3D29-7E01CF14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BC10B8-58D7-C25D-19A2-0C49354F3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9061A20-EB9C-C096-9711-2D3D866C1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78CCB0-2F56-D9EE-D86B-7E742B7E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A364483-3188-AA39-7AA4-124CADB6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C021E7-21ED-AF7D-F004-0E8D211C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2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7845F-4E57-BE5C-EDFE-01560D2A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554AEE-CAA5-DC09-A412-7B17DE21F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A3C68C-CD6A-C6C3-F93C-06745557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943940-B836-CB0B-16FB-1C9AC5F5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A2C597-D32D-D590-7EC1-695E3DCD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1CB935-09D0-5B89-DE97-0134873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4F61FC-755E-D8E7-4AC3-98AA45A5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09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7679F-3B52-0338-1AAE-D8991689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265D6-6C7B-B7DE-4231-38BD2D4E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6FE612-49EB-484D-3209-02F8E3EC0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808314-497C-2655-4F53-642CA194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B3538-C3E3-1995-3C60-0D9B92F17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8C0FF5-96DB-390C-A217-6D0C14D1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37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BB4DD-C1F4-E7DA-B9E0-4BE181B8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41386E-234B-9C1D-3E14-7CDBDF2DB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4694F6-958F-2FC3-1184-F814EFFF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522BD9-0653-5E09-1EC5-D490D2BC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9BA77-2018-A089-2701-6CD186D1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07919D-2061-90D1-080E-85C0B792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54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6A1AF-DC17-A5BD-C1A3-B863365F6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633E29-5353-2DF7-76A2-FC4FED2E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7D2E2-7875-3798-E3F0-B46C87C83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28D6-0A66-495C-9C59-2A9C39673BCD}" type="datetimeFigureOut">
              <a:rPr kumimoji="1" lang="ja-JP" altLang="en-US" smtClean="0"/>
              <a:t>2022/5/13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6A011-E097-65ED-A349-A8735E63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FC360-396E-0A48-E19F-265B1C2ED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78ACF-FDC5-49B3-B493-D56B6966C8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4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CD0CE0C-1C34-3212-B589-451A3C11C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6981" y="2672221"/>
            <a:ext cx="756779" cy="756779"/>
          </a:xfrm>
          <a:prstGeom prst="rect">
            <a:avLst/>
          </a:prstGeom>
        </p:spPr>
      </p:pic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077EDA47-1D82-4261-5036-A7A14B6B9466}"/>
              </a:ext>
            </a:extLst>
          </p:cNvPr>
          <p:cNvSpPr/>
          <p:nvPr/>
        </p:nvSpPr>
        <p:spPr>
          <a:xfrm>
            <a:off x="1200308" y="1935222"/>
            <a:ext cx="1997214" cy="614470"/>
          </a:xfrm>
          <a:prstGeom prst="wedgeRectCallout">
            <a:avLst>
              <a:gd name="adj1" fmla="val -9387"/>
              <a:gd name="adj2" fmla="val 829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JMeter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643CED-2EAC-2C84-0B87-6B691A30146F}"/>
              </a:ext>
            </a:extLst>
          </p:cNvPr>
          <p:cNvSpPr txBox="1"/>
          <p:nvPr/>
        </p:nvSpPr>
        <p:spPr>
          <a:xfrm>
            <a:off x="896051" y="3476123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テストスクリプト開発マシン</a:t>
            </a:r>
            <a:endParaRPr kumimoji="1" lang="ja-JP" altLang="en-US" sz="1400"/>
          </a:p>
        </p:txBody>
      </p:sp>
      <p:pic>
        <p:nvPicPr>
          <p:cNvPr id="1026" name="Picture 2" descr="Azure Load Testingを使って、GitHub Actionsで負荷テストをおこなってみた | DevelopersIO">
            <a:extLst>
              <a:ext uri="{FF2B5EF4-FFF2-40B4-BE49-F238E27FC236}">
                <a16:creationId xmlns:a16="http://schemas.microsoft.com/office/drawing/2014/main" id="{D9E90072-093B-8167-C8A0-0A3FA75D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038" y="2549692"/>
            <a:ext cx="979281" cy="97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49FFF9E-3E7A-F55A-7C12-34CA108A73AD}"/>
              </a:ext>
            </a:extLst>
          </p:cNvPr>
          <p:cNvSpPr txBox="1"/>
          <p:nvPr/>
        </p:nvSpPr>
        <p:spPr>
          <a:xfrm>
            <a:off x="5317271" y="3528973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Load</a:t>
            </a:r>
            <a:r>
              <a:rPr lang="ja-JP" altLang="en-US" sz="1400"/>
              <a:t> </a:t>
            </a:r>
            <a:r>
              <a:rPr lang="en-US" altLang="ja-JP" sz="1400" dirty="0"/>
              <a:t>Testing</a:t>
            </a:r>
            <a:endParaRPr kumimoji="1" lang="ja-JP" altLang="en-US" sz="1400"/>
          </a:p>
        </p:txBody>
      </p:sp>
      <p:sp>
        <p:nvSpPr>
          <p:cNvPr id="12" name="四角形吹き出し 11">
            <a:extLst>
              <a:ext uri="{FF2B5EF4-FFF2-40B4-BE49-F238E27FC236}">
                <a16:creationId xmlns:a16="http://schemas.microsoft.com/office/drawing/2014/main" id="{5AA743C7-2A88-C480-6D11-6DB5CBB6FFD1}"/>
              </a:ext>
            </a:extLst>
          </p:cNvPr>
          <p:cNvSpPr/>
          <p:nvPr/>
        </p:nvSpPr>
        <p:spPr>
          <a:xfrm>
            <a:off x="6089969" y="754585"/>
            <a:ext cx="1787669" cy="2674415"/>
          </a:xfrm>
          <a:prstGeom prst="wedgeRectCallout">
            <a:avLst>
              <a:gd name="adj1" fmla="val -85149"/>
              <a:gd name="adj2" fmla="val 288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AAFB7878-90F2-2C44-2ACA-CB3268B8369E}"/>
              </a:ext>
            </a:extLst>
          </p:cNvPr>
          <p:cNvCxnSpPr>
            <a:stCxn id="6" idx="3"/>
            <a:endCxn id="1026" idx="1"/>
          </p:cNvCxnSpPr>
          <p:nvPr/>
        </p:nvCxnSpPr>
        <p:spPr>
          <a:xfrm>
            <a:off x="3197522" y="2242457"/>
            <a:ext cx="1707516" cy="796876"/>
          </a:xfrm>
          <a:prstGeom prst="bentConnector3">
            <a:avLst/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A13542E4-D177-2CFD-81C8-FC9D66075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284" y="1775233"/>
            <a:ext cx="436076" cy="93444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3618C9-1058-0BDD-64E0-52ACE7C0EA92}"/>
              </a:ext>
            </a:extLst>
          </p:cNvPr>
          <p:cNvSpPr txBox="1"/>
          <p:nvPr/>
        </p:nvSpPr>
        <p:spPr>
          <a:xfrm>
            <a:off x="3182666" y="128244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/>
              <a:t>テストスクリプト</a:t>
            </a:r>
            <a:br>
              <a:rPr lang="en-US" altLang="ja-JP" sz="1400" dirty="0"/>
            </a:br>
            <a:r>
              <a:rPr lang="en-US" altLang="ja-JP" sz="1400" dirty="0"/>
              <a:t>(JMX)</a:t>
            </a:r>
            <a:endParaRPr kumimoji="1" lang="ja-JP" altLang="en-US" sz="1400"/>
          </a:p>
        </p:txBody>
      </p:sp>
      <p:pic>
        <p:nvPicPr>
          <p:cNvPr id="31" name="図 3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CB54D6A-44CC-FC8F-038E-16962C5053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9" y="1289098"/>
            <a:ext cx="397544" cy="397544"/>
          </a:xfrm>
          <a:prstGeom prst="rect">
            <a:avLst/>
          </a:prstGeom>
        </p:spPr>
      </p:pic>
      <p:pic>
        <p:nvPicPr>
          <p:cNvPr id="33" name="図 3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C5F65FE-EE1B-5DD0-A2F8-47B877D7C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6" y="1289098"/>
            <a:ext cx="397544" cy="397544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7B1052C-7ECC-C47F-549D-E4B6012AA933}"/>
              </a:ext>
            </a:extLst>
          </p:cNvPr>
          <p:cNvSpPr txBox="1"/>
          <p:nvPr/>
        </p:nvSpPr>
        <p:spPr>
          <a:xfrm>
            <a:off x="6117774" y="13899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37" name="図 36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DECD40A-114D-6D62-0274-DD0B0312CD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8" y="1289098"/>
            <a:ext cx="397544" cy="397544"/>
          </a:xfrm>
          <a:prstGeom prst="rect">
            <a:avLst/>
          </a:prstGeom>
        </p:spPr>
      </p:pic>
      <p:pic>
        <p:nvPicPr>
          <p:cNvPr id="39" name="図 3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5BFB44D-3270-2490-A883-87CB5BD4CB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798" y="1712600"/>
            <a:ext cx="397544" cy="397544"/>
          </a:xfrm>
          <a:prstGeom prst="rect">
            <a:avLst/>
          </a:prstGeom>
        </p:spPr>
      </p:pic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94F584-1915-D156-6E6B-5E17B8641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45" y="1712600"/>
            <a:ext cx="397544" cy="397544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06AAD44-FEEC-C27C-D950-EAC9894B0663}"/>
              </a:ext>
            </a:extLst>
          </p:cNvPr>
          <p:cNvSpPr txBox="1"/>
          <p:nvPr/>
        </p:nvSpPr>
        <p:spPr>
          <a:xfrm>
            <a:off x="5987143" y="18134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5" name="図 44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968C49E-7021-6DF5-9F8E-BEE0E1DECF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07" y="1712600"/>
            <a:ext cx="397544" cy="397544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314A3EA-2800-C537-F884-C68E36B22ABA}"/>
              </a:ext>
            </a:extLst>
          </p:cNvPr>
          <p:cNvSpPr txBox="1"/>
          <p:nvPr/>
        </p:nvSpPr>
        <p:spPr>
          <a:xfrm>
            <a:off x="5312229" y="1012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48" name="図 4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F30FF173-C2FE-36C0-BAE5-4C26A9796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26" y="2127301"/>
            <a:ext cx="397544" cy="397544"/>
          </a:xfrm>
          <a:prstGeom prst="rect">
            <a:avLst/>
          </a:prstGeom>
        </p:spPr>
      </p:pic>
      <p:pic>
        <p:nvPicPr>
          <p:cNvPr id="50" name="図 4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232692A7-4594-3FD0-0AD5-93C56F9F19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73" y="2127301"/>
            <a:ext cx="397544" cy="397544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BB98A58-9CEC-EC3D-E196-6CBF1A8CCAEA}"/>
              </a:ext>
            </a:extLst>
          </p:cNvPr>
          <p:cNvSpPr txBox="1"/>
          <p:nvPr/>
        </p:nvSpPr>
        <p:spPr>
          <a:xfrm>
            <a:off x="6117771" y="22281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54" name="図 5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1B222BE-9CDE-38B1-4548-4A293D6B2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35" y="2127301"/>
            <a:ext cx="397544" cy="397544"/>
          </a:xfrm>
          <a:prstGeom prst="rect">
            <a:avLst/>
          </a:prstGeom>
        </p:spPr>
      </p:pic>
      <p:pic>
        <p:nvPicPr>
          <p:cNvPr id="56" name="図 5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593B763-A932-3670-6B76-848582BA0C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94" y="2563611"/>
            <a:ext cx="397544" cy="397544"/>
          </a:xfrm>
          <a:prstGeom prst="rect">
            <a:avLst/>
          </a:prstGeom>
        </p:spPr>
      </p:pic>
      <p:pic>
        <p:nvPicPr>
          <p:cNvPr id="58" name="図 57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9722CF3-4CAD-0A2D-5D04-C61018D5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41" y="2563611"/>
            <a:ext cx="397544" cy="397544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8B1ED2E-E61B-F6AA-E718-5E3F3AD4BACF}"/>
              </a:ext>
            </a:extLst>
          </p:cNvPr>
          <p:cNvSpPr txBox="1"/>
          <p:nvPr/>
        </p:nvSpPr>
        <p:spPr>
          <a:xfrm>
            <a:off x="6007439" y="26644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62" name="図 6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A673967-CA2C-55FB-B362-CC318C35A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3" y="2563611"/>
            <a:ext cx="397544" cy="397544"/>
          </a:xfrm>
          <a:prstGeom prst="rect">
            <a:avLst/>
          </a:prstGeom>
        </p:spPr>
      </p:pic>
      <p:pic>
        <p:nvPicPr>
          <p:cNvPr id="64" name="図 63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CB38EA2-5039-5B13-DA5F-2B57D15DB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22" y="2978312"/>
            <a:ext cx="397544" cy="397544"/>
          </a:xfrm>
          <a:prstGeom prst="rect">
            <a:avLst/>
          </a:prstGeom>
        </p:spPr>
      </p:pic>
      <p:pic>
        <p:nvPicPr>
          <p:cNvPr id="66" name="図 65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D5A7E089-1354-B4F5-B05B-51392D111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69" y="2978312"/>
            <a:ext cx="397544" cy="397544"/>
          </a:xfrm>
          <a:prstGeom prst="rect">
            <a:avLst/>
          </a:prstGeom>
        </p:spPr>
      </p:pic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69076C-F22D-5975-2840-4573123940D2}"/>
              </a:ext>
            </a:extLst>
          </p:cNvPr>
          <p:cNvSpPr txBox="1"/>
          <p:nvPr/>
        </p:nvSpPr>
        <p:spPr>
          <a:xfrm>
            <a:off x="6138067" y="30791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pic>
        <p:nvPicPr>
          <p:cNvPr id="70" name="図 6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60C1A67-9384-DCD7-1E44-1CC6FFBF0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31" y="2978312"/>
            <a:ext cx="397544" cy="397544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153BE3-D9ED-6038-9457-86071C71F060}"/>
              </a:ext>
            </a:extLst>
          </p:cNvPr>
          <p:cNvSpPr txBox="1"/>
          <p:nvPr/>
        </p:nvSpPr>
        <p:spPr>
          <a:xfrm>
            <a:off x="6355259" y="884815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Test Engine</a:t>
            </a:r>
            <a:endParaRPr kumimoji="1" lang="ja-JP" altLang="en-US" sz="1400"/>
          </a:p>
        </p:txBody>
      </p:sp>
      <p:pic>
        <p:nvPicPr>
          <p:cNvPr id="72" name="図 71" descr="アイコン&#10;&#10;自動的に生成された説明">
            <a:extLst>
              <a:ext uri="{FF2B5EF4-FFF2-40B4-BE49-F238E27FC236}">
                <a16:creationId xmlns:a16="http://schemas.microsoft.com/office/drawing/2014/main" id="{290FF15A-3BE4-A8E9-0DA8-92A72BDB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08" y="1465538"/>
            <a:ext cx="126315" cy="270676"/>
          </a:xfrm>
          <a:prstGeom prst="rect">
            <a:avLst/>
          </a:prstGeom>
        </p:spPr>
      </p:pic>
      <p:pic>
        <p:nvPicPr>
          <p:cNvPr id="75" name="図 74" descr="アイコン&#10;&#10;自動的に生成された説明">
            <a:extLst>
              <a:ext uri="{FF2B5EF4-FFF2-40B4-BE49-F238E27FC236}">
                <a16:creationId xmlns:a16="http://schemas.microsoft.com/office/drawing/2014/main" id="{36032077-A712-5BBD-668C-AD47EF412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109" y="1465538"/>
            <a:ext cx="126315" cy="270676"/>
          </a:xfrm>
          <a:prstGeom prst="rect">
            <a:avLst/>
          </a:prstGeom>
        </p:spPr>
      </p:pic>
      <p:pic>
        <p:nvPicPr>
          <p:cNvPr id="77" name="図 76" descr="アイコン&#10;&#10;自動的に生成された説明">
            <a:extLst>
              <a:ext uri="{FF2B5EF4-FFF2-40B4-BE49-F238E27FC236}">
                <a16:creationId xmlns:a16="http://schemas.microsoft.com/office/drawing/2014/main" id="{D95B3288-99CD-E2C3-C9AD-685C07DC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40" y="1465538"/>
            <a:ext cx="126315" cy="270676"/>
          </a:xfrm>
          <a:prstGeom prst="rect">
            <a:avLst/>
          </a:prstGeom>
        </p:spPr>
      </p:pic>
      <p:pic>
        <p:nvPicPr>
          <p:cNvPr id="79" name="図 78" descr="アイコン&#10;&#10;自動的に生成された説明">
            <a:extLst>
              <a:ext uri="{FF2B5EF4-FFF2-40B4-BE49-F238E27FC236}">
                <a16:creationId xmlns:a16="http://schemas.microsoft.com/office/drawing/2014/main" id="{4F1286CD-60B0-B2EE-27EA-2EDCDE0CA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1899179"/>
            <a:ext cx="126315" cy="270676"/>
          </a:xfrm>
          <a:prstGeom prst="rect">
            <a:avLst/>
          </a:prstGeom>
        </p:spPr>
      </p:pic>
      <p:pic>
        <p:nvPicPr>
          <p:cNvPr id="81" name="図 80" descr="アイコン&#10;&#10;自動的に生成された説明">
            <a:extLst>
              <a:ext uri="{FF2B5EF4-FFF2-40B4-BE49-F238E27FC236}">
                <a16:creationId xmlns:a16="http://schemas.microsoft.com/office/drawing/2014/main" id="{21A48849-9CD1-ED54-BC1A-6701E504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1899179"/>
            <a:ext cx="126315" cy="270676"/>
          </a:xfrm>
          <a:prstGeom prst="rect">
            <a:avLst/>
          </a:prstGeom>
        </p:spPr>
      </p:pic>
      <p:pic>
        <p:nvPicPr>
          <p:cNvPr id="83" name="図 82" descr="アイコン&#10;&#10;自動的に生成された説明">
            <a:extLst>
              <a:ext uri="{FF2B5EF4-FFF2-40B4-BE49-F238E27FC236}">
                <a16:creationId xmlns:a16="http://schemas.microsoft.com/office/drawing/2014/main" id="{C8CB152B-2C37-36BB-C050-28912F36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1899179"/>
            <a:ext cx="126315" cy="270676"/>
          </a:xfrm>
          <a:prstGeom prst="rect">
            <a:avLst/>
          </a:prstGeom>
        </p:spPr>
      </p:pic>
      <p:pic>
        <p:nvPicPr>
          <p:cNvPr id="85" name="図 84" descr="アイコン&#10;&#10;自動的に生成された説明">
            <a:extLst>
              <a:ext uri="{FF2B5EF4-FFF2-40B4-BE49-F238E27FC236}">
                <a16:creationId xmlns:a16="http://schemas.microsoft.com/office/drawing/2014/main" id="{9D6A8EF1-5181-6CAB-4F03-A6F6A7CED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2299352"/>
            <a:ext cx="126315" cy="270676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00E4DD8B-4C6D-B3A2-FED1-04C5CDE198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2299352"/>
            <a:ext cx="126315" cy="270676"/>
          </a:xfrm>
          <a:prstGeom prst="rect">
            <a:avLst/>
          </a:prstGeom>
        </p:spPr>
      </p:pic>
      <p:pic>
        <p:nvPicPr>
          <p:cNvPr id="89" name="図 88" descr="アイコン&#10;&#10;自動的に生成された説明">
            <a:extLst>
              <a:ext uri="{FF2B5EF4-FFF2-40B4-BE49-F238E27FC236}">
                <a16:creationId xmlns:a16="http://schemas.microsoft.com/office/drawing/2014/main" id="{CD6B2BF2-2C45-8D5B-2348-9A64A3FC0F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2299352"/>
            <a:ext cx="126315" cy="270676"/>
          </a:xfrm>
          <a:prstGeom prst="rect">
            <a:avLst/>
          </a:prstGeom>
        </p:spPr>
      </p:pic>
      <p:pic>
        <p:nvPicPr>
          <p:cNvPr id="91" name="図 90" descr="アイコン&#10;&#10;自動的に生成された説明">
            <a:extLst>
              <a:ext uri="{FF2B5EF4-FFF2-40B4-BE49-F238E27FC236}">
                <a16:creationId xmlns:a16="http://schemas.microsoft.com/office/drawing/2014/main" id="{D2487C58-1D93-8F72-2269-2C8A5F8BF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93" y="2736414"/>
            <a:ext cx="126315" cy="270676"/>
          </a:xfrm>
          <a:prstGeom prst="rect">
            <a:avLst/>
          </a:prstGeom>
        </p:spPr>
      </p:pic>
      <p:pic>
        <p:nvPicPr>
          <p:cNvPr id="93" name="図 92" descr="アイコン&#10;&#10;自動的に生成された説明">
            <a:extLst>
              <a:ext uri="{FF2B5EF4-FFF2-40B4-BE49-F238E27FC236}">
                <a16:creationId xmlns:a16="http://schemas.microsoft.com/office/drawing/2014/main" id="{7B3D207A-F88B-3469-97C2-B95C8E748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794" y="2736414"/>
            <a:ext cx="126315" cy="270676"/>
          </a:xfrm>
          <a:prstGeom prst="rect">
            <a:avLst/>
          </a:prstGeom>
        </p:spPr>
      </p:pic>
      <p:pic>
        <p:nvPicPr>
          <p:cNvPr id="95" name="図 94" descr="アイコン&#10;&#10;自動的に生成された説明">
            <a:extLst>
              <a:ext uri="{FF2B5EF4-FFF2-40B4-BE49-F238E27FC236}">
                <a16:creationId xmlns:a16="http://schemas.microsoft.com/office/drawing/2014/main" id="{6B05D825-5449-89BE-801D-916F98C8E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925" y="2736414"/>
            <a:ext cx="126315" cy="270676"/>
          </a:xfrm>
          <a:prstGeom prst="rect">
            <a:avLst/>
          </a:prstGeom>
        </p:spPr>
      </p:pic>
      <p:pic>
        <p:nvPicPr>
          <p:cNvPr id="97" name="図 96" descr="アイコン&#10;&#10;自動的に生成された説明">
            <a:extLst>
              <a:ext uri="{FF2B5EF4-FFF2-40B4-BE49-F238E27FC236}">
                <a16:creationId xmlns:a16="http://schemas.microsoft.com/office/drawing/2014/main" id="{66D6140A-0922-AFA2-7C23-2D4D004D4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74" y="3172724"/>
            <a:ext cx="126315" cy="270676"/>
          </a:xfrm>
          <a:prstGeom prst="rect">
            <a:avLst/>
          </a:prstGeom>
        </p:spPr>
      </p:pic>
      <p:pic>
        <p:nvPicPr>
          <p:cNvPr id="99" name="図 98" descr="アイコン&#10;&#10;自動的に生成された説明">
            <a:extLst>
              <a:ext uri="{FF2B5EF4-FFF2-40B4-BE49-F238E27FC236}">
                <a16:creationId xmlns:a16="http://schemas.microsoft.com/office/drawing/2014/main" id="{64A1D221-6D06-7ABC-1077-F6A5D0A8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275" y="3172724"/>
            <a:ext cx="126315" cy="270676"/>
          </a:xfrm>
          <a:prstGeom prst="rect">
            <a:avLst/>
          </a:prstGeom>
        </p:spPr>
      </p:pic>
      <p:pic>
        <p:nvPicPr>
          <p:cNvPr id="101" name="図 100" descr="アイコン&#10;&#10;自動的に生成された説明">
            <a:extLst>
              <a:ext uri="{FF2B5EF4-FFF2-40B4-BE49-F238E27FC236}">
                <a16:creationId xmlns:a16="http://schemas.microsoft.com/office/drawing/2014/main" id="{B7772CFA-E0C2-8D31-421C-2852BFA6F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406" y="3172724"/>
            <a:ext cx="126315" cy="270676"/>
          </a:xfrm>
          <a:prstGeom prst="rect">
            <a:avLst/>
          </a:prstGeom>
        </p:spPr>
      </p:pic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B4AC62DB-6AB6-C776-977F-B1B43AE402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7771" y="1901918"/>
            <a:ext cx="834496" cy="834496"/>
          </a:xfrm>
          <a:prstGeom prst="rect">
            <a:avLst/>
          </a:prstGeom>
        </p:spPr>
      </p:pic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337EC068-0B94-0A2B-F883-42166B18ABD1}"/>
              </a:ext>
            </a:extLst>
          </p:cNvPr>
          <p:cNvCxnSpPr/>
          <p:nvPr/>
        </p:nvCxnSpPr>
        <p:spPr>
          <a:xfrm flipV="1">
            <a:off x="8150546" y="17325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6BF9362-005A-98EB-112D-285182D437D1}"/>
              </a:ext>
            </a:extLst>
          </p:cNvPr>
          <p:cNvCxnSpPr/>
          <p:nvPr/>
        </p:nvCxnSpPr>
        <p:spPr>
          <a:xfrm flipV="1">
            <a:off x="8302946" y="1884967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693FB23C-4869-75BD-B8D9-C067380900EE}"/>
              </a:ext>
            </a:extLst>
          </p:cNvPr>
          <p:cNvCxnSpPr/>
          <p:nvPr/>
        </p:nvCxnSpPr>
        <p:spPr>
          <a:xfrm flipV="1">
            <a:off x="8150544" y="20264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DD6B5A49-8A63-BA06-0EAE-835A24712E7C}"/>
              </a:ext>
            </a:extLst>
          </p:cNvPr>
          <p:cNvCxnSpPr/>
          <p:nvPr/>
        </p:nvCxnSpPr>
        <p:spPr>
          <a:xfrm flipV="1">
            <a:off x="8302944" y="2178882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0E098EB9-DBA8-CE1B-E143-9B8FB3D0624F}"/>
              </a:ext>
            </a:extLst>
          </p:cNvPr>
          <p:cNvCxnSpPr/>
          <p:nvPr/>
        </p:nvCxnSpPr>
        <p:spPr>
          <a:xfrm flipV="1">
            <a:off x="8150545" y="23203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2FB425-32EC-04AF-DDE7-D32720ADB867}"/>
              </a:ext>
            </a:extLst>
          </p:cNvPr>
          <p:cNvCxnSpPr/>
          <p:nvPr/>
        </p:nvCxnSpPr>
        <p:spPr>
          <a:xfrm flipV="1">
            <a:off x="8302945" y="2472799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D04EE895-F9A2-3A21-9FCA-F0E132E85307}"/>
              </a:ext>
            </a:extLst>
          </p:cNvPr>
          <p:cNvCxnSpPr/>
          <p:nvPr/>
        </p:nvCxnSpPr>
        <p:spPr>
          <a:xfrm flipV="1">
            <a:off x="8150543" y="26143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2F8B3713-C32C-C698-0737-C9BCF5D5C7FE}"/>
              </a:ext>
            </a:extLst>
          </p:cNvPr>
          <p:cNvCxnSpPr/>
          <p:nvPr/>
        </p:nvCxnSpPr>
        <p:spPr>
          <a:xfrm flipV="1">
            <a:off x="8302943" y="2766714"/>
            <a:ext cx="1519701" cy="1532"/>
          </a:xfrm>
          <a:prstGeom prst="straightConnector1">
            <a:avLst/>
          </a:prstGeom>
          <a:ln w="28575">
            <a:prstDash val="solid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9BA066C-8214-9FDD-F45E-B48E32AA1F32}"/>
              </a:ext>
            </a:extLst>
          </p:cNvPr>
          <p:cNvSpPr txBox="1"/>
          <p:nvPr/>
        </p:nvSpPr>
        <p:spPr>
          <a:xfrm>
            <a:off x="9514772" y="3000285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テスト対象システム</a:t>
            </a:r>
          </a:p>
        </p:txBody>
      </p:sp>
      <p:cxnSp>
        <p:nvCxnSpPr>
          <p:cNvPr id="125" name="カギ線コネクタ 124">
            <a:extLst>
              <a:ext uri="{FF2B5EF4-FFF2-40B4-BE49-F238E27FC236}">
                <a16:creationId xmlns:a16="http://schemas.microsoft.com/office/drawing/2014/main" id="{3DFE37B8-3AB2-6025-1BCE-559FD4530E0F}"/>
              </a:ext>
            </a:extLst>
          </p:cNvPr>
          <p:cNvCxnSpPr>
            <a:cxnSpLocks/>
            <a:stCxn id="113" idx="2"/>
            <a:endCxn id="10" idx="2"/>
          </p:cNvCxnSpPr>
          <p:nvPr/>
        </p:nvCxnSpPr>
        <p:spPr>
          <a:xfrm rot="5400000">
            <a:off x="8048719" y="1470450"/>
            <a:ext cx="528688" cy="4203913"/>
          </a:xfrm>
          <a:prstGeom prst="bentConnector3">
            <a:avLst>
              <a:gd name="adj1" fmla="val 143239"/>
            </a:avLst>
          </a:prstGeom>
          <a:ln w="28575">
            <a:prstDash val="dash"/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7" name="グラフィックス 126">
            <a:extLst>
              <a:ext uri="{FF2B5EF4-FFF2-40B4-BE49-F238E27FC236}">
                <a16:creationId xmlns:a16="http://schemas.microsoft.com/office/drawing/2014/main" id="{31C654E7-8D30-D002-9318-C239F659A1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5407" y="3770122"/>
            <a:ext cx="569972" cy="569972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90DE23A4-CBE0-A9BE-C5F1-F98D1CFB1930}"/>
              </a:ext>
            </a:extLst>
          </p:cNvPr>
          <p:cNvSpPr txBox="1"/>
          <p:nvPr/>
        </p:nvSpPr>
        <p:spPr>
          <a:xfrm>
            <a:off x="8150543" y="437507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メトリックデータ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365686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2022-05-11T03:25:23Z</dcterms:created>
  <dcterms:modified xsi:type="dcterms:W3CDTF">2022-05-13T08:08:40Z</dcterms:modified>
</cp:coreProperties>
</file>