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68" autoAdjust="0"/>
  </p:normalViewPr>
  <p:slideViewPr>
    <p:cSldViewPr snapToGrid="0">
      <p:cViewPr varScale="1">
        <p:scale>
          <a:sx n="85" d="100"/>
          <a:sy n="85" d="100"/>
        </p:scale>
        <p:origin x="72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306E1-24B7-4432-838D-C728F1BD9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6AAFA1-7425-4306-A048-21D129481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91AA35-5BA4-4F19-B2A2-D24CB950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8DD352-6ED7-4388-878D-05CFB333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ECDE3-4E84-484A-A600-E98C3C2C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95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083555-6C33-45AB-8C0D-C00845EC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710DCA-6E66-4D8B-A92E-BFCF004A4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C8A49-5253-4E3F-8B44-6BC8BF89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B0756F-943C-4096-A759-45D37B8F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AFB2D-BABF-4007-BC40-320895B3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42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135D0D-21C5-4A6C-B5B8-1562F7A4B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37B8EC-3845-4895-A222-599FDF8A3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D803E0-85EA-447E-8C3B-4A470C85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04BB7D-63CF-4923-A9EB-FAF890F4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F4BDE2-79BA-4F4B-B90E-31358C54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20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E78C8-696F-43D2-88F3-B6F064B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3FEAD-926C-4045-A9CA-7BC5B6BF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F6F63-E7B0-4298-B94B-25B53D0F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83755-93E8-4E3B-98D5-6E3D2AE2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B4FD12-EC98-4043-BC93-C310FA29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53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E144E8-FB0F-4A62-9644-13F6A737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B63238-B4EB-4983-9275-6CD8DF1A9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3A02F5-6626-4EB2-8DF0-ED942DFC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9CEAA4-7DD6-4D23-92DA-CF8DA02E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22DED-6F59-4101-9EAC-8A3154C2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7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4D7EA-AAE9-4773-A14F-3DB535ED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038854-BECD-4EC4-8FA4-7A858E979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A09C6B-804B-4B8F-8370-909F20DB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62B22E-C1E8-4544-A018-78545F0F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F34ED3-C215-4F8D-B87C-4CB43A90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5891B-F44B-4660-9237-00B4B7B2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9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EA500-F8B8-4ED3-8973-46D5904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44FEE6-BD6F-4058-8022-98EE7621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9BAB70-4369-4DDD-B250-BEFE7707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738464-51E8-4E27-8342-C1E585E92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0225A4-0321-48FF-A0D5-93F2DFD02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66A682-9A03-41A1-B4B0-CA031D2B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C44733-4E50-4A25-9C1D-C6B17043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7594DD-56D1-4F63-8ECC-15729C8F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0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ED580-C342-4246-A97F-6A9B5403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F0A307-15B6-4C23-8B5D-300AD25D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04B154-DDEA-4A51-AC25-F8256F64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F6F374-78E6-4D37-97AA-AF0EE1AE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31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733E77-0E89-4213-BD57-E0FA6688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A83F0D-E6FA-4DC2-97F6-07E651B1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C44D15-2927-460C-99AC-C8BEB927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92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C40FC-566E-42A0-A4EB-A7DEFFFA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BBEE2F-1FFA-4E23-946B-23FDA088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9BCBB3-28E0-4AD1-94B2-9E4FAB581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C08BD8-9D20-48BF-8C43-3622AC42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CA25E4-FA04-4FB1-BEB8-83F30DC0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3EBB08-081E-4DEE-8E36-8E8D68ED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67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854CB-2CF3-424B-9ED3-30D5442E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B55E15-3841-4278-9870-54014301A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4E78F-A093-45D1-BB67-9C1D2771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35DDA2-711A-4F29-BFBC-E427D0C1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3F7D66-3B06-4E99-A867-D1E4CBD7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6F6E45-87D3-4E05-B81B-2A7ACBA9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10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1C362A-A2B4-4D63-9344-3EA921CA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056BDE-0943-4396-9F4A-5574EE2D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01B1A-2C74-4438-B035-B3E552519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284D1-86A2-4618-94C9-6A321FA02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28DD0-33AA-4A6B-8D7C-9C05D3ED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3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0AE14376-0038-4ABB-BD74-1E899D01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1031928"/>
            <a:ext cx="9160030" cy="4794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19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7D6338-9FB2-4F95-AF97-F34493D8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62" y="595116"/>
            <a:ext cx="9839876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25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8AA7A8A-BCB9-4D3C-9DB4-B086AEFB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62" y="595116"/>
            <a:ext cx="9839876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644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717C33B-B28C-4897-97F3-CEC2484D5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76"/>
          <a:stretch/>
        </p:blipFill>
        <p:spPr>
          <a:xfrm>
            <a:off x="-151082" y="357214"/>
            <a:ext cx="12606359" cy="6143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373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</cp:revision>
  <dcterms:created xsi:type="dcterms:W3CDTF">2021-03-17T02:36:31Z</dcterms:created>
  <dcterms:modified xsi:type="dcterms:W3CDTF">2021-03-17T03:09:20Z</dcterms:modified>
</cp:coreProperties>
</file>