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8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76D8B1-2ED0-4669-AC6F-8A727A5D6341}"/>
              </a:ext>
            </a:extLst>
          </p:cNvPr>
          <p:cNvSpPr/>
          <p:nvPr/>
        </p:nvSpPr>
        <p:spPr>
          <a:xfrm>
            <a:off x="1423009" y="2488404"/>
            <a:ext cx="1264443" cy="14171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Code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1D3D1F8-E32B-49DB-8F71-A739F32AE0C0}"/>
              </a:ext>
            </a:extLst>
          </p:cNvPr>
          <p:cNvSpPr/>
          <p:nvPr/>
        </p:nvSpPr>
        <p:spPr>
          <a:xfrm>
            <a:off x="1423009" y="4623653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SDK, Runtime,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777F2FC8-E3C0-4A07-B5F9-C7B177CBFB2F}"/>
              </a:ext>
            </a:extLst>
          </p:cNvPr>
          <p:cNvSpPr/>
          <p:nvPr/>
        </p:nvSpPr>
        <p:spPr>
          <a:xfrm>
            <a:off x="4307932" y="4725095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D1217599-7C99-48EC-917A-FE304DAF412C}"/>
              </a:ext>
            </a:extLst>
          </p:cNvPr>
          <p:cNvSpPr/>
          <p:nvPr/>
        </p:nvSpPr>
        <p:spPr>
          <a:xfrm>
            <a:off x="3943368" y="1594457"/>
            <a:ext cx="2066985" cy="2464422"/>
          </a:xfrm>
          <a:prstGeom prst="cube">
            <a:avLst>
              <a:gd name="adj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/>
              <a:t>Dev Container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E09E146-2D6A-4E6D-B2EF-E076B0F80E1A}"/>
              </a:ext>
            </a:extLst>
          </p:cNvPr>
          <p:cNvSpPr/>
          <p:nvPr/>
        </p:nvSpPr>
        <p:spPr>
          <a:xfrm>
            <a:off x="4086803" y="3551474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9AB529-2180-4826-87E9-AC59D89FB9C1}"/>
              </a:ext>
            </a:extLst>
          </p:cNvPr>
          <p:cNvSpPr/>
          <p:nvPr/>
        </p:nvSpPr>
        <p:spPr>
          <a:xfrm>
            <a:off x="978624" y="156229"/>
            <a:ext cx="6198727" cy="60176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開発端末 </a:t>
            </a:r>
            <a:endParaRPr kumimoji="1"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5399F2-7CC2-411A-8666-1A063CCC23CC}"/>
              </a:ext>
            </a:extLst>
          </p:cNvPr>
          <p:cNvSpPr/>
          <p:nvPr/>
        </p:nvSpPr>
        <p:spPr>
          <a:xfrm>
            <a:off x="3486595" y="943784"/>
            <a:ext cx="3229654" cy="331146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Docker Host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0224AE-7D19-4885-83CE-898DA73B862C}"/>
              </a:ext>
            </a:extLst>
          </p:cNvPr>
          <p:cNvCxnSpPr>
            <a:cxnSpLocks/>
          </p:cNvCxnSpPr>
          <p:nvPr/>
        </p:nvCxnSpPr>
        <p:spPr>
          <a:xfrm>
            <a:off x="4926499" y="4045637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4BD4CA-6B97-43A0-A368-E33FA78A53A6}"/>
              </a:ext>
            </a:extLst>
          </p:cNvPr>
          <p:cNvSpPr txBox="1"/>
          <p:nvPr/>
        </p:nvSpPr>
        <p:spPr>
          <a:xfrm>
            <a:off x="2834402" y="2820864"/>
            <a:ext cx="100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Remote Container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4B4027-C615-4C4C-A4FF-6E10AFB23414}"/>
              </a:ext>
            </a:extLst>
          </p:cNvPr>
          <p:cNvSpPr txBox="1"/>
          <p:nvPr/>
        </p:nvSpPr>
        <p:spPr>
          <a:xfrm>
            <a:off x="2030043" y="2188008"/>
            <a:ext cx="130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Port Forward</a:t>
            </a:r>
            <a:endParaRPr kumimoji="1" lang="ja-JP" altLang="en-US" sz="1400" dirty="0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724F9E1A-E440-4FEC-BE00-AFEE66AD7A10}"/>
              </a:ext>
            </a:extLst>
          </p:cNvPr>
          <p:cNvSpPr/>
          <p:nvPr/>
        </p:nvSpPr>
        <p:spPr>
          <a:xfrm>
            <a:off x="2164510" y="4369596"/>
            <a:ext cx="888788" cy="956235"/>
          </a:xfrm>
          <a:prstGeom prst="mathMultiply">
            <a:avLst>
              <a:gd name="adj1" fmla="val 18813"/>
            </a:avLst>
          </a:prstGeom>
          <a:solidFill>
            <a:srgbClr val="EE0000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03BA69-C391-4049-88E2-2822F6EFC478}"/>
              </a:ext>
            </a:extLst>
          </p:cNvPr>
          <p:cNvSpPr txBox="1"/>
          <p:nvPr/>
        </p:nvSpPr>
        <p:spPr>
          <a:xfrm>
            <a:off x="4926499" y="435968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BEF9AB-A5F5-4304-AE2C-92E8572CB5E4}"/>
              </a:ext>
            </a:extLst>
          </p:cNvPr>
          <p:cNvSpPr/>
          <p:nvPr/>
        </p:nvSpPr>
        <p:spPr>
          <a:xfrm>
            <a:off x="1419421" y="842472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Browser</a:t>
            </a:r>
            <a:endParaRPr kumimoji="1" lang="ja-JP" altLang="en-US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894B9CD6-26D8-46D4-9201-DEAAFB06BF81}"/>
              </a:ext>
            </a:extLst>
          </p:cNvPr>
          <p:cNvCxnSpPr>
            <a:cxnSpLocks/>
            <a:stCxn id="7" idx="2"/>
            <a:endCxn id="29" idx="1"/>
          </p:cNvCxnSpPr>
          <p:nvPr/>
        </p:nvCxnSpPr>
        <p:spPr>
          <a:xfrm rot="16200000" flipH="1">
            <a:off x="2756833" y="1326401"/>
            <a:ext cx="632198" cy="204257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A006AC-0573-4350-B874-39007097B742}"/>
              </a:ext>
            </a:extLst>
          </p:cNvPr>
          <p:cNvSpPr txBox="1"/>
          <p:nvPr/>
        </p:nvSpPr>
        <p:spPr>
          <a:xfrm>
            <a:off x="5959965" y="2858998"/>
            <a:ext cx="78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Run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0DE2628-FD45-486C-9287-347EE3C63E29}"/>
              </a:ext>
            </a:extLst>
          </p:cNvPr>
          <p:cNvSpPr/>
          <p:nvPr/>
        </p:nvSpPr>
        <p:spPr>
          <a:xfrm>
            <a:off x="4084523" y="3085199"/>
            <a:ext cx="1529976" cy="4167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Code Server</a:t>
            </a:r>
            <a:endParaRPr kumimoji="1" lang="ja-JP" alt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87014-9C87-492A-AD5E-F1A9E4096CD3}"/>
              </a:ext>
            </a:extLst>
          </p:cNvPr>
          <p:cNvCxnSpPr/>
          <p:nvPr/>
        </p:nvCxnSpPr>
        <p:spPr>
          <a:xfrm>
            <a:off x="2670442" y="3284925"/>
            <a:ext cx="149955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799CCC5-3CB1-4C37-9D3A-2BB7D7C498BA}"/>
              </a:ext>
            </a:extLst>
          </p:cNvPr>
          <p:cNvSpPr/>
          <p:nvPr/>
        </p:nvSpPr>
        <p:spPr>
          <a:xfrm>
            <a:off x="4094222" y="2474345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</a:t>
            </a:r>
            <a:endParaRPr kumimoji="1" lang="ja-JP" altLang="en-US" sz="1400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791BBA09-D405-4C4A-B172-C04818C592F1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V="1">
            <a:off x="5614499" y="2663790"/>
            <a:ext cx="9699" cy="629799"/>
          </a:xfrm>
          <a:prstGeom prst="bentConnector3">
            <a:avLst>
              <a:gd name="adj1" fmla="val 2835952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2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76D8B1-2ED0-4669-AC6F-8A727A5D6341}"/>
              </a:ext>
            </a:extLst>
          </p:cNvPr>
          <p:cNvSpPr/>
          <p:nvPr/>
        </p:nvSpPr>
        <p:spPr>
          <a:xfrm>
            <a:off x="1423009" y="2716415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Code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1D3D1F8-E32B-49DB-8F71-A739F32AE0C0}"/>
              </a:ext>
            </a:extLst>
          </p:cNvPr>
          <p:cNvSpPr/>
          <p:nvPr/>
        </p:nvSpPr>
        <p:spPr>
          <a:xfrm>
            <a:off x="1423009" y="4623653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SDK, Runtime,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777F2FC8-E3C0-4A07-B5F9-C7B177CBFB2F}"/>
              </a:ext>
            </a:extLst>
          </p:cNvPr>
          <p:cNvSpPr/>
          <p:nvPr/>
        </p:nvSpPr>
        <p:spPr>
          <a:xfrm>
            <a:off x="4307932" y="4725095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D1217599-7C99-48EC-917A-FE304DAF412C}"/>
              </a:ext>
            </a:extLst>
          </p:cNvPr>
          <p:cNvSpPr/>
          <p:nvPr/>
        </p:nvSpPr>
        <p:spPr>
          <a:xfrm>
            <a:off x="3943368" y="2487067"/>
            <a:ext cx="2037977" cy="1571811"/>
          </a:xfrm>
          <a:prstGeom prst="cube">
            <a:avLst>
              <a:gd name="adj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/>
              <a:t>Dev Container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E09E146-2D6A-4E6D-B2EF-E076B0F80E1A}"/>
              </a:ext>
            </a:extLst>
          </p:cNvPr>
          <p:cNvSpPr/>
          <p:nvPr/>
        </p:nvSpPr>
        <p:spPr>
          <a:xfrm>
            <a:off x="4086803" y="3551474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9AB529-2180-4826-87E9-AC59D89FB9C1}"/>
              </a:ext>
            </a:extLst>
          </p:cNvPr>
          <p:cNvSpPr/>
          <p:nvPr/>
        </p:nvSpPr>
        <p:spPr>
          <a:xfrm>
            <a:off x="978624" y="156229"/>
            <a:ext cx="8795218" cy="60176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開発端末 </a:t>
            </a:r>
            <a:endParaRPr kumimoji="1"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5399F2-7CC2-411A-8666-1A063CCC23CC}"/>
              </a:ext>
            </a:extLst>
          </p:cNvPr>
          <p:cNvSpPr/>
          <p:nvPr/>
        </p:nvSpPr>
        <p:spPr>
          <a:xfrm>
            <a:off x="3486594" y="1993364"/>
            <a:ext cx="6113929" cy="22618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Docker Host</a:t>
            </a:r>
            <a:endParaRPr kumimoji="1" lang="ja-JP" altLang="en-US" dirty="0"/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55F42A4D-1E04-443B-92C9-DDE255712007}"/>
              </a:ext>
            </a:extLst>
          </p:cNvPr>
          <p:cNvSpPr/>
          <p:nvPr/>
        </p:nvSpPr>
        <p:spPr>
          <a:xfrm>
            <a:off x="7281653" y="2435623"/>
            <a:ext cx="2037977" cy="1571811"/>
          </a:xfrm>
          <a:prstGeom prst="cube">
            <a:avLst>
              <a:gd name="adj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Container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F513CC4-DF14-43E8-8132-916D3B597107}"/>
              </a:ext>
            </a:extLst>
          </p:cNvPr>
          <p:cNvCxnSpPr>
            <a:cxnSpLocks/>
          </p:cNvCxnSpPr>
          <p:nvPr/>
        </p:nvCxnSpPr>
        <p:spPr>
          <a:xfrm>
            <a:off x="5633796" y="3272972"/>
            <a:ext cx="164950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06D7A08-59BA-46DD-959B-2069E5002497}"/>
              </a:ext>
            </a:extLst>
          </p:cNvPr>
          <p:cNvSpPr/>
          <p:nvPr/>
        </p:nvSpPr>
        <p:spPr>
          <a:xfrm>
            <a:off x="7446006" y="3526272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Runtime</a:t>
            </a:r>
            <a:endParaRPr kumimoji="1" lang="ja-JP" altLang="en-US" sz="1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11B50D6-823C-4BB7-8CF0-8D3271C6B2D1}"/>
              </a:ext>
            </a:extLst>
          </p:cNvPr>
          <p:cNvSpPr/>
          <p:nvPr/>
        </p:nvSpPr>
        <p:spPr>
          <a:xfrm>
            <a:off x="7446006" y="3033293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0224AE-7D19-4885-83CE-898DA73B862C}"/>
              </a:ext>
            </a:extLst>
          </p:cNvPr>
          <p:cNvCxnSpPr>
            <a:cxnSpLocks/>
          </p:cNvCxnSpPr>
          <p:nvPr/>
        </p:nvCxnSpPr>
        <p:spPr>
          <a:xfrm>
            <a:off x="4926499" y="4045637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4BD4CA-6B97-43A0-A368-E33FA78A53A6}"/>
              </a:ext>
            </a:extLst>
          </p:cNvPr>
          <p:cNvSpPr txBox="1"/>
          <p:nvPr/>
        </p:nvSpPr>
        <p:spPr>
          <a:xfrm>
            <a:off x="2834402" y="2820864"/>
            <a:ext cx="100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Remote Container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4B4027-C615-4C4C-A4FF-6E10AFB23414}"/>
              </a:ext>
            </a:extLst>
          </p:cNvPr>
          <p:cNvSpPr txBox="1"/>
          <p:nvPr/>
        </p:nvSpPr>
        <p:spPr>
          <a:xfrm>
            <a:off x="5979114" y="2716415"/>
            <a:ext cx="13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docker build and run</a:t>
            </a:r>
            <a:endParaRPr kumimoji="1" lang="ja-JP" altLang="en-US" sz="1400" dirty="0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724F9E1A-E440-4FEC-BE00-AFEE66AD7A10}"/>
              </a:ext>
            </a:extLst>
          </p:cNvPr>
          <p:cNvSpPr/>
          <p:nvPr/>
        </p:nvSpPr>
        <p:spPr>
          <a:xfrm>
            <a:off x="2164510" y="4369596"/>
            <a:ext cx="888788" cy="956235"/>
          </a:xfrm>
          <a:prstGeom prst="mathMultiply">
            <a:avLst>
              <a:gd name="adj1" fmla="val 18813"/>
            </a:avLst>
          </a:prstGeom>
          <a:solidFill>
            <a:srgbClr val="EE0000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03BA69-C391-4049-88E2-2822F6EFC478}"/>
              </a:ext>
            </a:extLst>
          </p:cNvPr>
          <p:cNvSpPr txBox="1"/>
          <p:nvPr/>
        </p:nvSpPr>
        <p:spPr>
          <a:xfrm>
            <a:off x="4926499" y="435968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8B81E8D4-4690-4B35-93FB-F0C707560DA2}"/>
              </a:ext>
            </a:extLst>
          </p:cNvPr>
          <p:cNvSpPr/>
          <p:nvPr/>
        </p:nvSpPr>
        <p:spPr>
          <a:xfrm>
            <a:off x="7667135" y="4725095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Volume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67940B-0835-40CB-A5ED-427608122BF9}"/>
              </a:ext>
            </a:extLst>
          </p:cNvPr>
          <p:cNvCxnSpPr>
            <a:cxnSpLocks/>
          </p:cNvCxnSpPr>
          <p:nvPr/>
        </p:nvCxnSpPr>
        <p:spPr>
          <a:xfrm>
            <a:off x="8329232" y="3997474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180647-1199-406F-935B-5A44717B1B21}"/>
              </a:ext>
            </a:extLst>
          </p:cNvPr>
          <p:cNvSpPr txBox="1"/>
          <p:nvPr/>
        </p:nvSpPr>
        <p:spPr>
          <a:xfrm>
            <a:off x="8329232" y="4305480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BEF9AB-A5F5-4304-AE2C-92E8572CB5E4}"/>
              </a:ext>
            </a:extLst>
          </p:cNvPr>
          <p:cNvSpPr/>
          <p:nvPr/>
        </p:nvSpPr>
        <p:spPr>
          <a:xfrm>
            <a:off x="1419421" y="842472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Browser</a:t>
            </a:r>
            <a:endParaRPr kumimoji="1" lang="ja-JP" altLang="en-US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894B9CD6-26D8-46D4-9201-DEAAFB06BF81}"/>
              </a:ext>
            </a:extLst>
          </p:cNvPr>
          <p:cNvCxnSpPr>
            <a:stCxn id="7" idx="3"/>
            <a:endCxn id="22" idx="0"/>
          </p:cNvCxnSpPr>
          <p:nvPr/>
        </p:nvCxnSpPr>
        <p:spPr>
          <a:xfrm>
            <a:off x="2683864" y="1437032"/>
            <a:ext cx="5723606" cy="99859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A006AC-0573-4350-B874-39007097B742}"/>
              </a:ext>
            </a:extLst>
          </p:cNvPr>
          <p:cNvSpPr txBox="1"/>
          <p:nvPr/>
        </p:nvSpPr>
        <p:spPr>
          <a:xfrm>
            <a:off x="8396811" y="166047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Port Mapping</a:t>
            </a:r>
            <a:endParaRPr kumimoji="1" lang="ja-JP" altLang="en-US" sz="1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0DE2628-FD45-486C-9287-347EE3C63E29}"/>
              </a:ext>
            </a:extLst>
          </p:cNvPr>
          <p:cNvSpPr/>
          <p:nvPr/>
        </p:nvSpPr>
        <p:spPr>
          <a:xfrm>
            <a:off x="4075333" y="3080604"/>
            <a:ext cx="1529976" cy="4167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Code Server</a:t>
            </a:r>
            <a:endParaRPr kumimoji="1" lang="ja-JP" alt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87014-9C87-492A-AD5E-F1A9E4096CD3}"/>
              </a:ext>
            </a:extLst>
          </p:cNvPr>
          <p:cNvCxnSpPr/>
          <p:nvPr/>
        </p:nvCxnSpPr>
        <p:spPr>
          <a:xfrm>
            <a:off x="2670442" y="3284925"/>
            <a:ext cx="149955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方体 14">
            <a:extLst>
              <a:ext uri="{FF2B5EF4-FFF2-40B4-BE49-F238E27FC236}">
                <a16:creationId xmlns:a16="http://schemas.microsoft.com/office/drawing/2014/main" id="{D1217599-7C99-48EC-917A-FE304DAF412C}"/>
              </a:ext>
            </a:extLst>
          </p:cNvPr>
          <p:cNvSpPr/>
          <p:nvPr/>
        </p:nvSpPr>
        <p:spPr>
          <a:xfrm>
            <a:off x="3899589" y="667685"/>
            <a:ext cx="5391450" cy="3374783"/>
          </a:xfrm>
          <a:prstGeom prst="cube">
            <a:avLst>
              <a:gd name="adj" fmla="val 8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 Container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E8BDC1-1908-4534-9D73-AD5B09B88150}"/>
              </a:ext>
            </a:extLst>
          </p:cNvPr>
          <p:cNvSpPr/>
          <p:nvPr/>
        </p:nvSpPr>
        <p:spPr>
          <a:xfrm>
            <a:off x="6096000" y="1373897"/>
            <a:ext cx="2712567" cy="1688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400" b="1" dirty="0"/>
              <a:t>Docker Host</a:t>
            </a:r>
            <a:endParaRPr kumimoji="1" lang="ja-JP" altLang="en-US" sz="1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76D8B1-2ED0-4669-AC6F-8A727A5D6341}"/>
              </a:ext>
            </a:extLst>
          </p:cNvPr>
          <p:cNvSpPr/>
          <p:nvPr/>
        </p:nvSpPr>
        <p:spPr>
          <a:xfrm>
            <a:off x="1423009" y="2716415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Code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1D3D1F8-E32B-49DB-8F71-A739F32AE0C0}"/>
              </a:ext>
            </a:extLst>
          </p:cNvPr>
          <p:cNvSpPr/>
          <p:nvPr/>
        </p:nvSpPr>
        <p:spPr>
          <a:xfrm>
            <a:off x="1423009" y="4623653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SDK, Runtime,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777F2FC8-E3C0-4A07-B5F9-C7B177CBFB2F}"/>
              </a:ext>
            </a:extLst>
          </p:cNvPr>
          <p:cNvSpPr/>
          <p:nvPr/>
        </p:nvSpPr>
        <p:spPr>
          <a:xfrm>
            <a:off x="4307932" y="4725095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E09E146-2D6A-4E6D-B2EF-E076B0F80E1A}"/>
              </a:ext>
            </a:extLst>
          </p:cNvPr>
          <p:cNvSpPr/>
          <p:nvPr/>
        </p:nvSpPr>
        <p:spPr>
          <a:xfrm>
            <a:off x="4086803" y="3551474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9AB529-2180-4826-87E9-AC59D89FB9C1}"/>
              </a:ext>
            </a:extLst>
          </p:cNvPr>
          <p:cNvSpPr/>
          <p:nvPr/>
        </p:nvSpPr>
        <p:spPr>
          <a:xfrm>
            <a:off x="978624" y="156229"/>
            <a:ext cx="8795218" cy="60176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開発端末 </a:t>
            </a:r>
            <a:endParaRPr kumimoji="1"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5399F2-7CC2-411A-8666-1A063CCC23CC}"/>
              </a:ext>
            </a:extLst>
          </p:cNvPr>
          <p:cNvSpPr/>
          <p:nvPr/>
        </p:nvSpPr>
        <p:spPr>
          <a:xfrm>
            <a:off x="3486594" y="294078"/>
            <a:ext cx="6113929" cy="396117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Docker Host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87014-9C87-492A-AD5E-F1A9E4096CD3}"/>
              </a:ext>
            </a:extLst>
          </p:cNvPr>
          <p:cNvCxnSpPr/>
          <p:nvPr/>
        </p:nvCxnSpPr>
        <p:spPr>
          <a:xfrm>
            <a:off x="2619897" y="3284925"/>
            <a:ext cx="149955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0224AE-7D19-4885-83CE-898DA73B862C}"/>
              </a:ext>
            </a:extLst>
          </p:cNvPr>
          <p:cNvCxnSpPr>
            <a:cxnSpLocks/>
          </p:cNvCxnSpPr>
          <p:nvPr/>
        </p:nvCxnSpPr>
        <p:spPr>
          <a:xfrm>
            <a:off x="4926499" y="4045637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4BD4CA-6B97-43A0-A368-E33FA78A53A6}"/>
              </a:ext>
            </a:extLst>
          </p:cNvPr>
          <p:cNvSpPr txBox="1"/>
          <p:nvPr/>
        </p:nvSpPr>
        <p:spPr>
          <a:xfrm>
            <a:off x="2834402" y="2820864"/>
            <a:ext cx="100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Remote Container</a:t>
            </a:r>
            <a:endParaRPr kumimoji="1" lang="ja-JP" altLang="en-US" sz="1400" dirty="0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724F9E1A-E440-4FEC-BE00-AFEE66AD7A10}"/>
              </a:ext>
            </a:extLst>
          </p:cNvPr>
          <p:cNvSpPr/>
          <p:nvPr/>
        </p:nvSpPr>
        <p:spPr>
          <a:xfrm>
            <a:off x="2164510" y="4369596"/>
            <a:ext cx="888788" cy="956235"/>
          </a:xfrm>
          <a:prstGeom prst="mathMultiply">
            <a:avLst>
              <a:gd name="adj1" fmla="val 18813"/>
            </a:avLst>
          </a:prstGeom>
          <a:solidFill>
            <a:srgbClr val="EE0000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03BA69-C391-4049-88E2-2822F6EFC478}"/>
              </a:ext>
            </a:extLst>
          </p:cNvPr>
          <p:cNvSpPr txBox="1"/>
          <p:nvPr/>
        </p:nvSpPr>
        <p:spPr>
          <a:xfrm>
            <a:off x="4926499" y="435968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55F42A4D-1E04-443B-92C9-DDE255712007}"/>
              </a:ext>
            </a:extLst>
          </p:cNvPr>
          <p:cNvSpPr/>
          <p:nvPr/>
        </p:nvSpPr>
        <p:spPr>
          <a:xfrm>
            <a:off x="7072941" y="1500932"/>
            <a:ext cx="1531162" cy="1180926"/>
          </a:xfrm>
          <a:prstGeom prst="cube">
            <a:avLst>
              <a:gd name="adj" fmla="val 135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App</a:t>
            </a:r>
            <a:r>
              <a:rPr kumimoji="1" lang="ja-JP" altLang="en-US" sz="1050" dirty="0"/>
              <a:t> </a:t>
            </a:r>
            <a:r>
              <a:rPr kumimoji="1" lang="en-US" altLang="ja-JP" sz="1050" dirty="0"/>
              <a:t>Container</a:t>
            </a:r>
            <a:endParaRPr kumimoji="1" lang="ja-JP" altLang="en-US" sz="1050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06D7A08-59BA-46DD-959B-2069E5002497}"/>
              </a:ext>
            </a:extLst>
          </p:cNvPr>
          <p:cNvSpPr/>
          <p:nvPr/>
        </p:nvSpPr>
        <p:spPr>
          <a:xfrm>
            <a:off x="7196421" y="2320353"/>
            <a:ext cx="1149494" cy="2846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Runtime</a:t>
            </a:r>
            <a:endParaRPr kumimoji="1" lang="ja-JP" altLang="en-US" sz="9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11B50D6-823C-4BB7-8CF0-8D3271C6B2D1}"/>
              </a:ext>
            </a:extLst>
          </p:cNvPr>
          <p:cNvSpPr/>
          <p:nvPr/>
        </p:nvSpPr>
        <p:spPr>
          <a:xfrm>
            <a:off x="7196421" y="1949971"/>
            <a:ext cx="1149494" cy="2846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App</a:t>
            </a:r>
            <a:endParaRPr kumimoji="1" lang="ja-JP" altLang="en-US" sz="9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4B4027-C615-4C4C-A4FF-6E10AFB23414}"/>
              </a:ext>
            </a:extLst>
          </p:cNvPr>
          <p:cNvSpPr txBox="1"/>
          <p:nvPr/>
        </p:nvSpPr>
        <p:spPr>
          <a:xfrm>
            <a:off x="5732893" y="3293588"/>
            <a:ext cx="9833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docker build and run</a:t>
            </a:r>
            <a:endParaRPr kumimoji="1" lang="ja-JP" altLang="en-US" sz="1050" dirty="0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8B81E8D4-4690-4B35-93FB-F0C707560DA2}"/>
              </a:ext>
            </a:extLst>
          </p:cNvPr>
          <p:cNvSpPr/>
          <p:nvPr/>
        </p:nvSpPr>
        <p:spPr>
          <a:xfrm>
            <a:off x="7362559" y="3166717"/>
            <a:ext cx="983356" cy="6712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Volume</a:t>
            </a:r>
            <a:endParaRPr kumimoji="1" lang="ja-JP" altLang="en-US" sz="105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67940B-0835-40CB-A5ED-427608122BF9}"/>
              </a:ext>
            </a:extLst>
          </p:cNvPr>
          <p:cNvCxnSpPr>
            <a:cxnSpLocks/>
          </p:cNvCxnSpPr>
          <p:nvPr/>
        </p:nvCxnSpPr>
        <p:spPr>
          <a:xfrm>
            <a:off x="7860002" y="2674375"/>
            <a:ext cx="0" cy="6145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180647-1199-406F-935B-5A44717B1B21}"/>
              </a:ext>
            </a:extLst>
          </p:cNvPr>
          <p:cNvSpPr txBox="1"/>
          <p:nvPr/>
        </p:nvSpPr>
        <p:spPr>
          <a:xfrm>
            <a:off x="7865498" y="2794783"/>
            <a:ext cx="1060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Volume Mount</a:t>
            </a:r>
            <a:endParaRPr kumimoji="1" lang="ja-JP" altLang="en-US" sz="9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BEF9AB-A5F5-4304-AE2C-92E8572CB5E4}"/>
              </a:ext>
            </a:extLst>
          </p:cNvPr>
          <p:cNvSpPr/>
          <p:nvPr/>
        </p:nvSpPr>
        <p:spPr>
          <a:xfrm>
            <a:off x="1419421" y="842472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Browser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A006AC-0573-4350-B874-39007097B742}"/>
              </a:ext>
            </a:extLst>
          </p:cNvPr>
          <p:cNvSpPr txBox="1"/>
          <p:nvPr/>
        </p:nvSpPr>
        <p:spPr>
          <a:xfrm>
            <a:off x="4840321" y="164608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Port Mapping</a:t>
            </a:r>
            <a:endParaRPr kumimoji="1" lang="ja-JP" altLang="en-US" sz="1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A9C0ED-363B-4EAD-8F30-58D782286053}"/>
              </a:ext>
            </a:extLst>
          </p:cNvPr>
          <p:cNvSpPr/>
          <p:nvPr/>
        </p:nvSpPr>
        <p:spPr>
          <a:xfrm>
            <a:off x="4075333" y="2640582"/>
            <a:ext cx="1529976" cy="8822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Code Server</a:t>
            </a:r>
            <a:endParaRPr kumimoji="1" lang="ja-JP" altLang="en-US" sz="1400" dirty="0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5C60397-D8ED-45CB-8D79-F3CE173AF505}"/>
              </a:ext>
            </a:extLst>
          </p:cNvPr>
          <p:cNvCxnSpPr>
            <a:cxnSpLocks/>
            <a:stCxn id="12" idx="3"/>
            <a:endCxn id="22" idx="2"/>
          </p:cNvCxnSpPr>
          <p:nvPr/>
        </p:nvCxnSpPr>
        <p:spPr>
          <a:xfrm flipV="1">
            <a:off x="5605309" y="2171657"/>
            <a:ext cx="1467632" cy="91004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671CEEF3-80C1-40CA-81F6-377B51F5EBF7}"/>
              </a:ext>
            </a:extLst>
          </p:cNvPr>
          <p:cNvSpPr/>
          <p:nvPr/>
        </p:nvSpPr>
        <p:spPr>
          <a:xfrm>
            <a:off x="2485881" y="1929889"/>
            <a:ext cx="4572000" cy="882236"/>
          </a:xfrm>
          <a:custGeom>
            <a:avLst/>
            <a:gdLst>
              <a:gd name="connsiteX0" fmla="*/ 4595 w 4572000"/>
              <a:gd name="connsiteY0" fmla="*/ 64330 h 882236"/>
              <a:gd name="connsiteX1" fmla="*/ 0 w 4572000"/>
              <a:gd name="connsiteY1" fmla="*/ 882236 h 882236"/>
              <a:gd name="connsiteX2" fmla="*/ 3234863 w 4572000"/>
              <a:gd name="connsiteY2" fmla="*/ 850071 h 882236"/>
              <a:gd name="connsiteX3" fmla="*/ 3230268 w 4572000"/>
              <a:gd name="connsiteY3" fmla="*/ 0 h 882236"/>
              <a:gd name="connsiteX4" fmla="*/ 4572000 w 4572000"/>
              <a:gd name="connsiteY4" fmla="*/ 13785 h 88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882236">
                <a:moveTo>
                  <a:pt x="4595" y="64330"/>
                </a:moveTo>
                <a:cubicBezTo>
                  <a:pt x="3063" y="336965"/>
                  <a:pt x="1532" y="609601"/>
                  <a:pt x="0" y="882236"/>
                </a:cubicBezTo>
                <a:lnTo>
                  <a:pt x="3234863" y="850071"/>
                </a:lnTo>
                <a:cubicBezTo>
                  <a:pt x="3233331" y="566714"/>
                  <a:pt x="3231800" y="283357"/>
                  <a:pt x="3230268" y="0"/>
                </a:cubicBezTo>
                <a:lnTo>
                  <a:pt x="4572000" y="13785"/>
                </a:ln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7EFB42C-EE2A-4428-A5AE-FEE85B63B190}"/>
              </a:ext>
            </a:extLst>
          </p:cNvPr>
          <p:cNvSpPr txBox="1"/>
          <p:nvPr/>
        </p:nvSpPr>
        <p:spPr>
          <a:xfrm>
            <a:off x="1888404" y="2217118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Port Forward</a:t>
            </a:r>
          </a:p>
        </p:txBody>
      </p:sp>
    </p:spTree>
    <p:extLst>
      <p:ext uri="{BB962C8B-B14F-4D97-AF65-F5344CB8AC3E}">
        <p14:creationId xmlns:p14="http://schemas.microsoft.com/office/powerpoint/2010/main" val="3336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735931-4C47-4E23-A806-8743DEC7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606884"/>
            <a:ext cx="10076033" cy="164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7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109</Words>
  <Application>Microsoft Office PowerPoint</Application>
  <PresentationFormat>ワイド画面</PresentationFormat>
  <Paragraphs>52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59</cp:revision>
  <dcterms:created xsi:type="dcterms:W3CDTF">2021-03-22T08:07:22Z</dcterms:created>
  <dcterms:modified xsi:type="dcterms:W3CDTF">2021-06-03T09:50:18Z</dcterms:modified>
</cp:coreProperties>
</file>