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C7E6-02FA-4967-BF90-FDC6D1E5097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B1F8-3BF9-496F-8B4D-64B067D4D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DDCB8-6382-49AD-8531-91E6BBF7CD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E4E83-B9C2-F204-28F0-655D28AF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383846-6DA6-1778-EA20-B460121E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34E2C-4A12-3F78-E47B-5797760C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398D-35E9-C1E3-A296-CB235A9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19C4B-7FC3-4425-48D5-2A916221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422B-5C5C-F851-D63A-3F4E439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ABA7CF-A949-D878-C51A-68691417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816B8-915A-3351-2DAC-5D18F6D2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330C-4153-DB77-638D-7043D91D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2B017-B738-E415-4210-50DF14CD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CD5FA0-61EA-F09D-5008-C0762F30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057B6F-BEE9-68B9-54DA-63C025E3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49773-79CD-3B73-3292-223CDBC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C31A9C-AA52-CAFB-CA95-BD13D46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91FA0-4721-1346-D725-BAB72E4F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19EEB-1537-953E-85DD-86F77426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486E4-CFF8-AF04-60FB-26414F8D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8D555-4D60-2695-595F-353E269A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56B9B-CC01-433D-ED17-54DB4198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B2D4C-97BE-F9C1-D8E4-60A1A909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2B659-A947-2F27-5A3A-843F03A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436206-A4FC-4D60-F259-C597E130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FB656-A913-5E33-EE24-D78F058B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E8FB0-37CF-687B-2250-AD48E74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56E37-CEAA-7902-F196-D610C10F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B261B-9440-5894-DA65-40D8549F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2E7B-99ED-C8D3-1EAD-DA54B3C3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71146-37AC-3AE3-83EB-8CB1573F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4C3CC-9E73-571D-5B13-4BF27B48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20E9D-9DB8-4AE1-CE50-1930D514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7C916-9132-C27E-0540-CD183D90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70E5A-AD5E-47A0-B8C8-72105779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526B02-4BE2-48CB-E644-57C7663C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1CE0DF-5CF6-ED37-5BB4-7F124731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498DD3-3C79-ADCB-B0D7-C33B573F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6A1773-46FA-7A99-30F1-7B8102AA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A516BC-ADD8-93E9-4D0D-2FEFE637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2DEDBD-BAA8-0F6F-764C-218CCF91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DF6704-718E-0349-5E1E-B1B24761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0DB4D-19F1-C75B-C422-4953D184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4F1E36-6B6A-25FC-FB8E-7B5BE14D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B25EDF-1998-8A5E-B4F1-BF3A106F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1C0D41-AB59-5650-58EC-E56F2E0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8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728691-9E40-081E-064D-D858B60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4C74F-889B-90FD-A6B6-19B2B2E9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08920E-B318-CD17-1C9A-7C2C38B9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9EC0F-A7B8-30B5-5E2B-3441788A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ED31B-6B50-D41B-1311-FBB5F10C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C75270-7C04-3C67-F3EB-BC082536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ACC59-D7E4-0988-121D-7AC5D3C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42FCB9-8D0C-68BE-609F-FEF5A6F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66872-A25D-7B07-B0BD-5E40B3D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92A4D-E400-680A-938A-81BC363C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AD9C2A-46C9-814F-A0D6-3E6D92EE3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6A151A-9835-B498-94BA-0C3C1A9F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CD073-1D22-F556-0629-A735BEA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E9A37-FEBC-67E7-027C-0865D3C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D46600-05FF-2046-7D13-5B71D8C1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0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D4540E-7E1C-95F0-64B4-9F369F74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A4F499-5FE9-2C5A-05ED-011C3633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6344D-8369-A7F7-14D3-D971C8AAD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77C31-A8FC-403D-A771-CCDF6D1C051B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99A1F-82BF-A586-708C-9FB109C5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55E1A-4546-D30F-A24E-88902A78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2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071DCB1-076E-0EA1-A587-BF843660AB19}"/>
              </a:ext>
            </a:extLst>
          </p:cNvPr>
          <p:cNvSpPr/>
          <p:nvPr/>
        </p:nvSpPr>
        <p:spPr>
          <a:xfrm>
            <a:off x="408529" y="1687695"/>
            <a:ext cx="11214398" cy="46618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 descr="Copilot Logo, symbol, meaning, history, PNG, brand">
            <a:extLst>
              <a:ext uri="{FF2B5EF4-FFF2-40B4-BE49-F238E27FC236}">
                <a16:creationId xmlns:a16="http://schemas.microsoft.com/office/drawing/2014/main" id="{B1829A58-2DD7-8491-8B20-91FBD3B9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9" y="2496846"/>
            <a:ext cx="123780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69DB780-8F86-B810-E8C0-FC36D63F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83" y="3113050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58A5D4-3AF5-298B-3B8A-EA77D8ACFA49}"/>
              </a:ext>
            </a:extLst>
          </p:cNvPr>
          <p:cNvSpPr txBox="1"/>
          <p:nvPr/>
        </p:nvSpPr>
        <p:spPr>
          <a:xfrm>
            <a:off x="642635" y="332909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M365 Copilot App</a:t>
            </a:r>
            <a:endParaRPr kumimoji="1" lang="ja-JP" altLang="en-US" dirty="0"/>
          </a:p>
        </p:txBody>
      </p:sp>
      <p:pic>
        <p:nvPicPr>
          <p:cNvPr id="1040" name="Picture 16" descr="Microsoft Teams Logo, symbol, meaning, history, PNG, brand">
            <a:extLst>
              <a:ext uri="{FF2B5EF4-FFF2-40B4-BE49-F238E27FC236}">
                <a16:creationId xmlns:a16="http://schemas.microsoft.com/office/drawing/2014/main" id="{7A6E39B4-DA34-27A2-1518-1A321C6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5" y="4075716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307D8E-FF29-0409-6414-9C450AAF705D}"/>
              </a:ext>
            </a:extLst>
          </p:cNvPr>
          <p:cNvSpPr txBox="1"/>
          <p:nvPr/>
        </p:nvSpPr>
        <p:spPr>
          <a:xfrm>
            <a:off x="694730" y="499573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Teams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EEE37-41A5-F3D6-BFE8-F00E993C163C}"/>
              </a:ext>
            </a:extLst>
          </p:cNvPr>
          <p:cNvSpPr txBox="1"/>
          <p:nvPr/>
        </p:nvSpPr>
        <p:spPr>
          <a:xfrm>
            <a:off x="3918359" y="41128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カスタム</a:t>
            </a:r>
            <a:endParaRPr kumimoji="1" lang="en-US" altLang="ja-JP" dirty="0"/>
          </a:p>
          <a:p>
            <a:r>
              <a:rPr lang="ja-JP" altLang="en-US" dirty="0"/>
              <a:t>エンジン</a:t>
            </a:r>
            <a:br>
              <a:rPr kumimoji="1" lang="en-US" altLang="ja-JP" dirty="0"/>
            </a:br>
            <a:r>
              <a:rPr kumimoji="1" lang="ja-JP" altLang="en-US" dirty="0"/>
              <a:t>エージェント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478E88E-1F98-86AE-E7D6-97CFF10C6174}"/>
              </a:ext>
            </a:extLst>
          </p:cNvPr>
          <p:cNvCxnSpPr/>
          <p:nvPr/>
        </p:nvCxnSpPr>
        <p:spPr>
          <a:xfrm>
            <a:off x="2387792" y="2873633"/>
            <a:ext cx="1645879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F1CFD6-8F5C-DAB2-7C1D-529E7C29FD94}"/>
              </a:ext>
            </a:extLst>
          </p:cNvPr>
          <p:cNvCxnSpPr>
            <a:cxnSpLocks/>
          </p:cNvCxnSpPr>
          <p:nvPr/>
        </p:nvCxnSpPr>
        <p:spPr>
          <a:xfrm flipV="1">
            <a:off x="2387792" y="3787308"/>
            <a:ext cx="1645879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56D494-70F9-AD91-17B4-3039C6B5F292}"/>
              </a:ext>
            </a:extLst>
          </p:cNvPr>
          <p:cNvCxnSpPr>
            <a:cxnSpLocks/>
          </p:cNvCxnSpPr>
          <p:nvPr/>
        </p:nvCxnSpPr>
        <p:spPr>
          <a:xfrm>
            <a:off x="5223314" y="3653208"/>
            <a:ext cx="1581225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E171E4-7D4B-C503-65FB-E70AC9F7DBFB}"/>
              </a:ext>
            </a:extLst>
          </p:cNvPr>
          <p:cNvSpPr txBox="1"/>
          <p:nvPr/>
        </p:nvSpPr>
        <p:spPr>
          <a:xfrm>
            <a:off x="6875972" y="210065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Azure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EEAD55-A073-414D-A0C8-9D1F12509468}"/>
              </a:ext>
            </a:extLst>
          </p:cNvPr>
          <p:cNvSpPr/>
          <p:nvPr/>
        </p:nvSpPr>
        <p:spPr>
          <a:xfrm>
            <a:off x="6372131" y="2502997"/>
            <a:ext cx="4540514" cy="2469827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2" name="Picture 18" descr="Microsoft Azure - Wikipedia">
            <a:extLst>
              <a:ext uri="{FF2B5EF4-FFF2-40B4-BE49-F238E27FC236}">
                <a16:creationId xmlns:a16="http://schemas.microsoft.com/office/drawing/2014/main" id="{C0ED02BA-A536-917A-3A4F-A86288E9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65" y="1946908"/>
            <a:ext cx="926725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686D55C-F2A4-9616-93D5-DC0EDAB14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2424" y="2743301"/>
            <a:ext cx="477530" cy="477530"/>
          </a:xfrm>
          <a:prstGeom prst="rect">
            <a:avLst/>
          </a:prstGeom>
        </p:spPr>
      </p:pic>
      <p:pic>
        <p:nvPicPr>
          <p:cNvPr id="7" name="Graphic 46" descr="ソリッドフィル付きロボット">
            <a:extLst>
              <a:ext uri="{FF2B5EF4-FFF2-40B4-BE49-F238E27FC236}">
                <a16:creationId xmlns:a16="http://schemas.microsoft.com/office/drawing/2014/main" id="{4001FA98-9B52-57A0-038C-1A93BD6EB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6254" y="3183210"/>
            <a:ext cx="907007" cy="907007"/>
          </a:xfrm>
          <a:prstGeom prst="rect">
            <a:avLst/>
          </a:prstGeom>
        </p:spPr>
      </p:pic>
      <p:pic>
        <p:nvPicPr>
          <p:cNvPr id="11" name="Graphic 437806336">
            <a:extLst>
              <a:ext uri="{FF2B5EF4-FFF2-40B4-BE49-F238E27FC236}">
                <a16:creationId xmlns:a16="http://schemas.microsoft.com/office/drawing/2014/main" id="{B39F601E-383B-8E37-C67A-B26BC1B22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9381" y="3410176"/>
            <a:ext cx="529194" cy="517662"/>
          </a:xfrm>
          <a:prstGeom prst="rect">
            <a:avLst/>
          </a:prstGeom>
        </p:spPr>
      </p:pic>
      <p:pic>
        <p:nvPicPr>
          <p:cNvPr id="17" name="グラフィックス 48">
            <a:extLst>
              <a:ext uri="{FF2B5EF4-FFF2-40B4-BE49-F238E27FC236}">
                <a16:creationId xmlns:a16="http://schemas.microsoft.com/office/drawing/2014/main" id="{278FD805-EA92-4B93-19BC-712F0022D7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6804" y="4077289"/>
            <a:ext cx="546605" cy="546605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3BB986-0C64-1F84-6C82-35918091BE9F}"/>
              </a:ext>
            </a:extLst>
          </p:cNvPr>
          <p:cNvCxnSpPr>
            <a:cxnSpLocks/>
          </p:cNvCxnSpPr>
          <p:nvPr/>
        </p:nvCxnSpPr>
        <p:spPr>
          <a:xfrm flipV="1">
            <a:off x="7724417" y="2982066"/>
            <a:ext cx="1021962" cy="5380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92145C-6C25-3254-46F2-1AF82A6B2AED}"/>
              </a:ext>
            </a:extLst>
          </p:cNvPr>
          <p:cNvCxnSpPr>
            <a:cxnSpLocks/>
          </p:cNvCxnSpPr>
          <p:nvPr/>
        </p:nvCxnSpPr>
        <p:spPr>
          <a:xfrm>
            <a:off x="7734460" y="3636713"/>
            <a:ext cx="1079997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2538C4F-E7FE-39FA-7C93-D3AB01B080E1}"/>
              </a:ext>
            </a:extLst>
          </p:cNvPr>
          <p:cNvCxnSpPr>
            <a:cxnSpLocks/>
          </p:cNvCxnSpPr>
          <p:nvPr/>
        </p:nvCxnSpPr>
        <p:spPr>
          <a:xfrm>
            <a:off x="7734460" y="3766819"/>
            <a:ext cx="1021962" cy="5380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103D09-FFA7-B141-EA21-0156175D7BE7}"/>
              </a:ext>
            </a:extLst>
          </p:cNvPr>
          <p:cNvSpPr txBox="1"/>
          <p:nvPr/>
        </p:nvSpPr>
        <p:spPr>
          <a:xfrm>
            <a:off x="9499320" y="2881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LLM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0503B0-A505-4598-E1CF-DC4016F586D4}"/>
              </a:ext>
            </a:extLst>
          </p:cNvPr>
          <p:cNvSpPr txBox="1"/>
          <p:nvPr/>
        </p:nvSpPr>
        <p:spPr>
          <a:xfrm>
            <a:off x="9483409" y="352012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Knowledge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729010-5023-B65D-3471-3D783A3E5CE9}"/>
              </a:ext>
            </a:extLst>
          </p:cNvPr>
          <p:cNvSpPr txBox="1"/>
          <p:nvPr/>
        </p:nvSpPr>
        <p:spPr>
          <a:xfrm>
            <a:off x="9480830" y="412499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Tool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31F2FB-5FA9-6F59-C534-C4316E311152}"/>
              </a:ext>
            </a:extLst>
          </p:cNvPr>
          <p:cNvSpPr txBox="1"/>
          <p:nvPr/>
        </p:nvSpPr>
        <p:spPr>
          <a:xfrm>
            <a:off x="6505297" y="411196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 エージェント</a:t>
            </a: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7856E15D-66F7-828D-3866-BD64D71812C7}"/>
              </a:ext>
            </a:extLst>
          </p:cNvPr>
          <p:cNvSpPr/>
          <p:nvPr/>
        </p:nvSpPr>
        <p:spPr>
          <a:xfrm>
            <a:off x="6173527" y="5311089"/>
            <a:ext cx="4944570" cy="6220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全部作りたい</a:t>
            </a: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72BB426A-E08A-8BBA-04B4-A9CBC2E6B2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1617" y="5551063"/>
            <a:ext cx="616279" cy="616279"/>
          </a:xfrm>
          <a:prstGeom prst="rect">
            <a:avLst/>
          </a:prstGeom>
        </p:spPr>
      </p:pic>
      <p:pic>
        <p:nvPicPr>
          <p:cNvPr id="42" name="Picture 8" descr="Visual Studio logo and symbol, meaning, history, PNG">
            <a:extLst>
              <a:ext uri="{FF2B5EF4-FFF2-40B4-BE49-F238E27FC236}">
                <a16:creationId xmlns:a16="http://schemas.microsoft.com/office/drawing/2014/main" id="{93DC0F43-AD30-2E97-BE50-E9A129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31" y="5474735"/>
            <a:ext cx="111402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9AB0271-BFD0-2611-4A1C-CD0E5590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0" y="1785406"/>
            <a:ext cx="8327300" cy="4178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3FB8096-6E0F-0418-A0B9-97D0E80A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060"/>
          <a:stretch>
            <a:fillRect/>
          </a:stretch>
        </p:blipFill>
        <p:spPr>
          <a:xfrm>
            <a:off x="4977836" y="1004554"/>
            <a:ext cx="6772900" cy="397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A79B210-334B-70B8-94F9-3DB9BC809E17}"/>
              </a:ext>
            </a:extLst>
          </p:cNvPr>
          <p:cNvSpPr/>
          <p:nvPr/>
        </p:nvSpPr>
        <p:spPr>
          <a:xfrm>
            <a:off x="7353836" y="3417532"/>
            <a:ext cx="1493950" cy="596047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7B96C85-187F-46A1-62B9-03FD4AE97397}"/>
              </a:ext>
            </a:extLst>
          </p:cNvPr>
          <p:cNvSpPr/>
          <p:nvPr/>
        </p:nvSpPr>
        <p:spPr>
          <a:xfrm>
            <a:off x="2882267" y="5224868"/>
            <a:ext cx="2187293" cy="596047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923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1FC9D-C260-6F79-B089-29446C8D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098F4-70B8-8696-D67D-61C44502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6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</Words>
  <Application>Microsoft Office PowerPoint</Application>
  <PresentationFormat>ワイド画面</PresentationFormat>
  <Paragraphs>11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5</cp:revision>
  <dcterms:created xsi:type="dcterms:W3CDTF">2025-07-02T12:02:31Z</dcterms:created>
  <dcterms:modified xsi:type="dcterms:W3CDTF">2025-07-02T13:53:36Z</dcterms:modified>
</cp:coreProperties>
</file>