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9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A71A3-2BF8-44A2-A4C3-BFD348A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2F5721-707C-4593-A9E1-4B206365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C96CB-9655-404B-9017-0F22653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72334-29EC-4FA8-A5AE-FACF421C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F8F2C-6ABE-435A-91E8-51C9209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F04B-211C-4CBC-951F-60301FB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3AD1B1-F764-4707-99C3-1E4FCFF2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EEE8D-DBE0-430C-A467-24B86BD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096E-0FE2-499D-A50A-587AAAB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1FAEB-B267-4BFE-A3B7-05EAD707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8B79E0-D89F-4E8A-A4FC-5C8F834F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0D5F6-FC8F-45F2-B70E-86676A61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3BEC5-56E0-42EE-A84F-7C7D971A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298CA-DA34-421A-B6F6-2CF6210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4C210-D642-4C6A-9201-11842E9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B0901-628E-426A-AF0F-E8882E8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F7B56-B239-4246-8F96-7282ED1E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C8F1-1345-476E-B123-1EE60DB8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E9728-1FF8-4556-B072-6EF09CB8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FC755-D4CB-428D-AE86-750A0C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4B24-D7C8-4AA6-A93B-3AB9EAB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F8A13-31BC-4D58-B440-DD624D09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2B131-BB09-4FEB-A704-9E4E2A7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6AF-8961-4EC8-B3BE-26D6E35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56851-1159-4ED5-AF67-A071DD9C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B4325-0B5E-4CF1-A21F-1870E2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CD08E-AEDF-4162-988F-4E11F642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C28D2-6C71-4A1A-B820-119CD195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75EB-8242-489A-BAD2-53E58DA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8AABB-E880-4152-89C7-1AE05ED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8EFC8-01B4-456B-88B0-7823E0C3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F19AA-8D17-4085-9791-7BDC33F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3D2FE1-82E5-4A92-9C66-4AB8DEF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517CF-2FF9-4E3B-9F59-428D15B6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7F035C-DF79-4593-A138-3C4DE15A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99454-93BD-4682-A57A-601578DE3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02B19-8345-4FD9-B038-0B2AB688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899A35-5ACE-4A71-AEC2-95EE99C1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9BF412-6826-4842-8A08-717899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33DB3-5AEB-42F6-A3D1-4C87DDFF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1D9E48-C190-4E3A-8587-4774AA9E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7E14DE-3096-459C-BDAE-A2A124D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D57A54-F56D-4963-A7B4-7B2018B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432A0-548B-4B6C-94D8-83474E3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30EFD-8949-42E1-BB94-1D793A5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F83D7-E10F-40DF-8234-3D33D40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2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A408-2E5B-49EF-A57D-88E28DC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67FB-B1C6-4741-9319-A7DC42A1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052D0D-20CD-474B-BB74-167FFCD4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61E05-943B-4E2B-ADE7-2515A7D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C1EBA1-33A2-4429-988C-82A9B567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AA3E3-31F6-4AFE-AD40-EBECE62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6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2B05B-0122-4F63-88D4-C931EE90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54E59F-FA8B-4F3A-9F2E-E4FF3BD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BE09C-D365-4326-A59D-7140F45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522F5-BEA9-409B-8004-939D9A7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853C1-BE8D-4458-9CB5-45578AC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7AEF7-9744-45FA-B528-7A3DA2C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94EDAB-EF62-4A4D-B08C-962AF2F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49794-5A4C-43E5-BCE1-9E4C3461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E097-FDE2-4A4D-80A0-F90BE3A5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F276-9C99-422E-AA66-4C2095409B2B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6B1D-5975-42C9-A7E6-AB8AE6C8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E0ED-1258-4FEA-AD17-9F7718BD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037F7E7-923A-4037-B3AA-F79F3FB918EF}"/>
              </a:ext>
            </a:extLst>
          </p:cNvPr>
          <p:cNvSpPr/>
          <p:nvPr/>
        </p:nvSpPr>
        <p:spPr>
          <a:xfrm>
            <a:off x="111320" y="240715"/>
            <a:ext cx="11140522" cy="655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1A10CBD-DD97-4141-BE45-6968305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79" y="1695842"/>
            <a:ext cx="373416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C22AC-7677-4B5D-B29F-517CEFBAFE3F}"/>
              </a:ext>
            </a:extLst>
          </p:cNvPr>
          <p:cNvSpPr txBox="1"/>
          <p:nvPr/>
        </p:nvSpPr>
        <p:spPr>
          <a:xfrm>
            <a:off x="137067" y="1325453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AAD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https://&lt;webapp-domain-name&gt;.azurestaticapps.net/.auth/aad</a:t>
            </a:r>
            <a:endParaRPr kumimoji="1" lang="ja-JP" altLang="en-US" sz="1200" dirty="0"/>
          </a:p>
        </p:txBody>
      </p:sp>
      <p:pic>
        <p:nvPicPr>
          <p:cNvPr id="22" name="図 2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7663FDF-A0C1-4512-9489-380A7FCB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43" y="504890"/>
            <a:ext cx="1919650" cy="2287458"/>
          </a:xfrm>
          <a:prstGeom prst="rect">
            <a:avLst/>
          </a:prstGeom>
        </p:spPr>
      </p:pic>
      <p:pic>
        <p:nvPicPr>
          <p:cNvPr id="24" name="図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16B8795-EC20-4CD5-ADF7-28408A9F0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06" y="4552873"/>
            <a:ext cx="2831611" cy="2478919"/>
          </a:xfrm>
          <a:prstGeom prst="rect">
            <a:avLst/>
          </a:prstGeom>
        </p:spPr>
      </p:pic>
      <p:pic>
        <p:nvPicPr>
          <p:cNvPr id="26" name="図 2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D22BB14-7C8D-4D31-A4DD-85FA5D1DB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803" y="2493551"/>
            <a:ext cx="2095996" cy="244868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E547A5-F409-4873-B8A9-D8F751424830}"/>
              </a:ext>
            </a:extLst>
          </p:cNvPr>
          <p:cNvSpPr txBox="1"/>
          <p:nvPr/>
        </p:nvSpPr>
        <p:spPr>
          <a:xfrm>
            <a:off x="3842976" y="289242"/>
            <a:ext cx="22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各プロバイダでの同意画面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</a:t>
            </a:r>
            <a:r>
              <a:rPr kumimoji="1" lang="ja-JP" altLang="en-US" sz="1200" dirty="0"/>
              <a:t> 共通）</a:t>
            </a:r>
            <a:endParaRPr kumimoji="1" lang="en-US" altLang="ja-JP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DE4560-1033-438A-94D2-977B178C711B}"/>
              </a:ext>
            </a:extLst>
          </p:cNvPr>
          <p:cNvSpPr txBox="1"/>
          <p:nvPr/>
        </p:nvSpPr>
        <p:spPr>
          <a:xfrm>
            <a:off x="211594" y="3182158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https://&lt;webapp-domain-name&gt;.azurestaticapps.net/.auth/github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E010A8-0EFD-4FD3-A0E9-B65452600216}"/>
              </a:ext>
            </a:extLst>
          </p:cNvPr>
          <p:cNvSpPr txBox="1"/>
          <p:nvPr/>
        </p:nvSpPr>
        <p:spPr>
          <a:xfrm>
            <a:off x="211593" y="5469166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https://&lt;webapp-domain-name&gt;.azurestaticapps.net/.auth/twitter</a:t>
            </a:r>
            <a:endParaRPr kumimoji="1" lang="ja-JP" altLang="en-US" sz="12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5C9701-2085-4C74-B145-19FE0A5DB743}"/>
              </a:ext>
            </a:extLst>
          </p:cNvPr>
          <p:cNvCxnSpPr>
            <a:endCxn id="22" idx="1"/>
          </p:cNvCxnSpPr>
          <p:nvPr/>
        </p:nvCxnSpPr>
        <p:spPr>
          <a:xfrm>
            <a:off x="3181082" y="1648619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779E72C-80CE-432D-9250-8BD696D2795F}"/>
              </a:ext>
            </a:extLst>
          </p:cNvPr>
          <p:cNvCxnSpPr>
            <a:cxnSpLocks/>
          </p:cNvCxnSpPr>
          <p:nvPr/>
        </p:nvCxnSpPr>
        <p:spPr>
          <a:xfrm>
            <a:off x="3181082" y="341409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8D9A5ED-A702-4B42-9E2D-B081BD1E2C8B}"/>
              </a:ext>
            </a:extLst>
          </p:cNvPr>
          <p:cNvCxnSpPr>
            <a:cxnSpLocks/>
          </p:cNvCxnSpPr>
          <p:nvPr/>
        </p:nvCxnSpPr>
        <p:spPr>
          <a:xfrm>
            <a:off x="3181082" y="5670047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AD9EB19-6042-48D9-B649-6DF20629752C}"/>
              </a:ext>
            </a:extLst>
          </p:cNvPr>
          <p:cNvCxnSpPr>
            <a:cxnSpLocks/>
          </p:cNvCxnSpPr>
          <p:nvPr/>
        </p:nvCxnSpPr>
        <p:spPr>
          <a:xfrm>
            <a:off x="6394361" y="5079765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FB5EB7B-8CD2-48CD-A644-6E7FC3746588}"/>
              </a:ext>
            </a:extLst>
          </p:cNvPr>
          <p:cNvCxnSpPr>
            <a:cxnSpLocks/>
          </p:cNvCxnSpPr>
          <p:nvPr/>
        </p:nvCxnSpPr>
        <p:spPr>
          <a:xfrm>
            <a:off x="6394361" y="352356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CA5DD58-7AD8-4174-AE8C-D145FC74E570}"/>
              </a:ext>
            </a:extLst>
          </p:cNvPr>
          <p:cNvCxnSpPr>
            <a:cxnSpLocks/>
          </p:cNvCxnSpPr>
          <p:nvPr/>
        </p:nvCxnSpPr>
        <p:spPr>
          <a:xfrm>
            <a:off x="6394361" y="2083282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2DAEFD-B4B4-460B-8313-0A0F80DC74E9}"/>
              </a:ext>
            </a:extLst>
          </p:cNvPr>
          <p:cNvSpPr txBox="1"/>
          <p:nvPr/>
        </p:nvSpPr>
        <p:spPr>
          <a:xfrm>
            <a:off x="7847527" y="1371619"/>
            <a:ext cx="290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 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 </a:t>
            </a:r>
            <a:r>
              <a:rPr kumimoji="1" lang="ja-JP" altLang="en-US" sz="1200" dirty="0"/>
              <a:t>固有の同意画面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B95EC1F-D07A-4905-8999-CBFD7CE9E588}"/>
              </a:ext>
            </a:extLst>
          </p:cNvPr>
          <p:cNvSpPr/>
          <p:nvPr/>
        </p:nvSpPr>
        <p:spPr>
          <a:xfrm>
            <a:off x="8760965" y="3472632"/>
            <a:ext cx="1346433" cy="167707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92F6F5-52F0-4B4A-8956-BAC495F11B11}"/>
              </a:ext>
            </a:extLst>
          </p:cNvPr>
          <p:cNvSpPr/>
          <p:nvPr/>
        </p:nvSpPr>
        <p:spPr>
          <a:xfrm>
            <a:off x="553792" y="240715"/>
            <a:ext cx="9118242" cy="27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8EB1F82E-DCD8-4547-BB61-BCD28C29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1" y="595935"/>
            <a:ext cx="3766537" cy="216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DE1FF-ED7E-4B22-8C94-93D112E222A6}"/>
              </a:ext>
            </a:extLst>
          </p:cNvPr>
          <p:cNvSpPr txBox="1"/>
          <p:nvPr/>
        </p:nvSpPr>
        <p:spPr>
          <a:xfrm>
            <a:off x="840506" y="31893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サービスプリンシパル</a:t>
            </a:r>
            <a:endParaRPr kumimoji="1" lang="ja-JP" altLang="en-US" sz="1200" dirty="0"/>
          </a:p>
        </p:txBody>
      </p:sp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BB86535-72CC-4928-A90F-AE321C3D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88" y="571329"/>
            <a:ext cx="4644087" cy="221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28B852-F01C-4355-9277-492D667E0926}"/>
              </a:ext>
            </a:extLst>
          </p:cNvPr>
          <p:cNvSpPr txBox="1"/>
          <p:nvPr/>
        </p:nvSpPr>
        <p:spPr>
          <a:xfrm>
            <a:off x="5311622" y="3189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マイアプリ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2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7B7FEEF-9BCD-4E84-9946-D14349A7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5" y="1868640"/>
            <a:ext cx="5430421" cy="25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34F8C0B-F9BB-4B00-B72D-C8C00BC6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74" y="1868640"/>
            <a:ext cx="3074875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50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67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</cp:revision>
  <dcterms:created xsi:type="dcterms:W3CDTF">2021-07-13T06:10:18Z</dcterms:created>
  <dcterms:modified xsi:type="dcterms:W3CDTF">2021-07-13T22:54:16Z</dcterms:modified>
</cp:coreProperties>
</file>