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68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440D59-7198-9FAF-6C99-1ADAF2DD8C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1E2E9C2-1578-89C8-E879-1BDC15158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323599-23A2-879F-2E17-DE324808B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D2C68-2F96-4BE1-8676-8969BC66D6D4}" type="datetimeFigureOut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45B9FA-A0FC-FF6E-9406-7A4E501C8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0B16C9-321B-2805-452A-0F73F3387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F2B90-8375-4012-9A19-7CC67E445F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2972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8991C0-7A62-2A44-F3F5-CB37B1982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08C32F2-37B0-B670-A1DA-B95EB3B33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5A71DB-F579-A1C6-9A46-5014BCDA6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D2C68-2F96-4BE1-8676-8969BC66D6D4}" type="datetimeFigureOut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B33CE2-B96F-6114-15B3-EE5554752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A9DAD6-0092-1D8A-FB4B-518581B15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F2B90-8375-4012-9A19-7CC67E445F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254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A65F445-E4B1-0B9B-6790-5B67D61465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EBF2B95-362C-4DEC-7842-BAE8E9482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3E352E-362A-847D-97D2-0A4045D37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D2C68-2F96-4BE1-8676-8969BC66D6D4}" type="datetimeFigureOut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A1FD03-CD9E-D984-112D-C00CE567F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BD9807-FDC0-4027-C79E-FF992831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F2B90-8375-4012-9A19-7CC67E445F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762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84EC33-2907-2DAB-B150-836003DA9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1CFB75-3274-F0EB-C569-A71E675F9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6741DA-12B8-27FC-AD09-3F8BF9ADB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D2C68-2F96-4BE1-8676-8969BC66D6D4}" type="datetimeFigureOut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AA0779-3E6B-E2BA-0816-3B63E238A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B41290-FEF3-0CDB-8E4C-BB14180B7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F2B90-8375-4012-9A19-7CC67E445F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6491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B98651-F809-F6E6-9F84-EB73FBAF6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3C08C6-8571-FADF-A7F9-EB1E384E7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020EBE-AF51-BC91-A965-36F225EEF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D2C68-2F96-4BE1-8676-8969BC66D6D4}" type="datetimeFigureOut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5BF307-B7FF-935D-336C-5A9F14F1E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592B9E-DB1C-E6EA-0556-C0CB7C791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F2B90-8375-4012-9A19-7CC67E445F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2647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3B38FD-54BF-5E73-2586-868FFBA5F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77EA01-0792-7579-7AB6-309D311B8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9DEC09E-EFFB-3565-D4BF-08DE4D42F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16F7D56-C273-0B61-3183-292FCBCCD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D2C68-2F96-4BE1-8676-8969BC66D6D4}" type="datetimeFigureOut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A1865F-5D37-7097-598F-8238B9D06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6578311-02A0-D25A-E75D-04CFB0AA2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F2B90-8375-4012-9A19-7CC67E445F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370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90631B-F7B8-6605-0BD7-0824FBB8B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84F243-5348-E8F1-20D6-C2BDF9BA4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3E5762A-72BB-A1EC-DBC6-FCDF69758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5D55D6C-9D36-411C-A3D5-B030A66689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3C42D59-4E11-177D-295E-7E276612C4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91B9CE8-04E5-49BD-D1C0-E3DE9E75A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D2C68-2F96-4BE1-8676-8969BC66D6D4}" type="datetimeFigureOut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D6DB3DF-7949-0927-7E82-E3C59074D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C362281-2C46-920D-EF08-F8FDA6DA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F2B90-8375-4012-9A19-7CC67E445F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2331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B7E0F0-D1D9-278D-2920-729DD6C65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8E9930D-B7F8-528B-DDA5-4C665215D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D2C68-2F96-4BE1-8676-8969BC66D6D4}" type="datetimeFigureOut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1C61657-0D0E-B330-6032-BF301B0B6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CD6973A-B0B8-2507-0941-9C936888B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F2B90-8375-4012-9A19-7CC67E445F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438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3AA4914-CC04-EEBC-96C6-556F45B6F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D2C68-2F96-4BE1-8676-8969BC66D6D4}" type="datetimeFigureOut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8740AE6-81B9-62CD-48C9-E75F0B155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C187C03-DB7B-4148-96E0-2349397FA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F2B90-8375-4012-9A19-7CC67E445F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11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4308DB-B9A1-4952-9DEF-8A55F9036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94E94B-1DC1-C0F0-6A44-A3782A987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AC311FB-038D-492A-AC00-C88AB3D01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EF1048-96E2-56A6-76D8-6B59815B7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D2C68-2F96-4BE1-8676-8969BC66D6D4}" type="datetimeFigureOut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F03AE4-E30B-382F-8578-206A40897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139B123-A039-9024-24FF-00A7267E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F2B90-8375-4012-9A19-7CC67E445F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1019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AF19FB-5EE6-B190-CC48-BD0BB27CA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D7C02AF-4323-9BAB-926A-134EBE564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6EAD4DD-66B8-B085-289F-3438460F1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794D7F-0427-47B5-AFA2-4DF69EE3F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D2C68-2F96-4BE1-8676-8969BC66D6D4}" type="datetimeFigureOut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AEB5E92-5173-C3A8-99E9-A1D236190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A00BAC-36A9-B8A6-B3B9-820E35B9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F2B90-8375-4012-9A19-7CC67E445F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0875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F13FDDE-096E-56DD-A42E-AEFBB5DDB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1CB4E1-BABD-4151-5862-B66B1A02C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2AABE9-98EB-2475-068F-765BE070A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DD2C68-2F96-4BE1-8676-8969BC66D6D4}" type="datetimeFigureOut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373979-1C49-7E18-7318-F44AD01A3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2CF27D-52A4-27E0-0B50-F5076ED129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6F2B90-8375-4012-9A19-7CC67E445F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42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53DCFF1-BCDE-6389-A92F-716B23C9F51E}"/>
              </a:ext>
            </a:extLst>
          </p:cNvPr>
          <p:cNvSpPr txBox="1"/>
          <p:nvPr/>
        </p:nvSpPr>
        <p:spPr>
          <a:xfrm>
            <a:off x="210460" y="361950"/>
            <a:ext cx="11283790" cy="6786336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A3A57C3-9266-3FC8-235A-BC4E82B02D73}"/>
              </a:ext>
            </a:extLst>
          </p:cNvPr>
          <p:cNvSpPr/>
          <p:nvPr/>
        </p:nvSpPr>
        <p:spPr>
          <a:xfrm>
            <a:off x="2650289" y="4168536"/>
            <a:ext cx="2803358" cy="162426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func.exe</a:t>
            </a:r>
            <a:br>
              <a:rPr kumimoji="1" lang="en-US" altLang="ja-JP" dirty="0"/>
            </a:br>
            <a:r>
              <a:rPr kumimoji="1" lang="ja-JP" altLang="en-US" dirty="0"/>
              <a:t>（</a:t>
            </a:r>
            <a:r>
              <a:rPr kumimoji="1" lang="en-US" altLang="ja-JP" dirty="0"/>
              <a:t>Functions</a:t>
            </a:r>
            <a:r>
              <a:rPr kumimoji="1" lang="ja-JP" altLang="en-US" dirty="0"/>
              <a:t> ホスト）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6CFEAF8-45F5-78B6-B373-E278349B0288}"/>
              </a:ext>
            </a:extLst>
          </p:cNvPr>
          <p:cNvSpPr/>
          <p:nvPr/>
        </p:nvSpPr>
        <p:spPr>
          <a:xfrm>
            <a:off x="2301372" y="3843684"/>
            <a:ext cx="348916" cy="324852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7C60C6-DFB1-A22E-F678-2BAE5AC8BD8B}"/>
              </a:ext>
            </a:extLst>
          </p:cNvPr>
          <p:cNvSpPr/>
          <p:nvPr/>
        </p:nvSpPr>
        <p:spPr>
          <a:xfrm>
            <a:off x="2493878" y="963624"/>
            <a:ext cx="2959769" cy="174457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/>
              <a:t>&gt; </a:t>
            </a:r>
            <a:r>
              <a:rPr kumimoji="1" lang="en-US" altLang="ja-JP" sz="1400" dirty="0" err="1"/>
              <a:t>func</a:t>
            </a:r>
            <a:r>
              <a:rPr kumimoji="1" lang="en-US" altLang="ja-JP" sz="1400" dirty="0"/>
              <a:t> start</a:t>
            </a:r>
          </a:p>
          <a:p>
            <a:endParaRPr kumimoji="1" lang="en-US" altLang="ja-JP" sz="1400" dirty="0"/>
          </a:p>
          <a:p>
            <a:r>
              <a:rPr kumimoji="1" lang="en-US" altLang="ja-JP" sz="1400" dirty="0"/>
              <a:t>[timestamp] log…</a:t>
            </a:r>
          </a:p>
          <a:p>
            <a:r>
              <a:rPr kumimoji="1" lang="en-US" altLang="ja-JP" sz="1400" dirty="0"/>
              <a:t>[timestamp] log…</a:t>
            </a:r>
            <a:endParaRPr kumimoji="1" lang="ja-JP" altLang="en-US" sz="1400" dirty="0"/>
          </a:p>
          <a:p>
            <a:r>
              <a:rPr kumimoji="1" lang="en-US" altLang="ja-JP" sz="1400" dirty="0"/>
              <a:t>[timestamp] log…</a:t>
            </a:r>
            <a:endParaRPr kumimoji="1" lang="ja-JP" altLang="en-US" sz="1400" dirty="0"/>
          </a:p>
          <a:p>
            <a:r>
              <a:rPr kumimoji="1" lang="en-US" altLang="ja-JP" sz="1400" dirty="0"/>
              <a:t>[timestamp] log…</a:t>
            </a:r>
            <a:endParaRPr kumimoji="1" lang="ja-JP" altLang="en-US" sz="1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9BEDCB1-8D6E-6ED9-18B1-499BBA0239DC}"/>
              </a:ext>
            </a:extLst>
          </p:cNvPr>
          <p:cNvSpPr/>
          <p:nvPr/>
        </p:nvSpPr>
        <p:spPr>
          <a:xfrm>
            <a:off x="2493878" y="661331"/>
            <a:ext cx="2959769" cy="302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/>
              <a:t>コンソール</a:t>
            </a:r>
            <a:endParaRPr kumimoji="1" lang="ja-JP" altLang="en-US" sz="1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57A0C5F-3AAD-DDD2-36EE-01F16760D6EE}"/>
              </a:ext>
            </a:extLst>
          </p:cNvPr>
          <p:cNvSpPr/>
          <p:nvPr/>
        </p:nvSpPr>
        <p:spPr>
          <a:xfrm>
            <a:off x="7831889" y="4166529"/>
            <a:ext cx="2803358" cy="162426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dotnet.exe</a:t>
            </a:r>
          </a:p>
          <a:p>
            <a:pPr algn="ctr"/>
            <a:r>
              <a:rPr lang="ja-JP" altLang="en-US" dirty="0"/>
              <a:t>（ワーカー）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E5E46A7-62A3-CA05-85B6-2A3243DB4F9C}"/>
              </a:ext>
            </a:extLst>
          </p:cNvPr>
          <p:cNvSpPr/>
          <p:nvPr/>
        </p:nvSpPr>
        <p:spPr>
          <a:xfrm>
            <a:off x="7482973" y="3830149"/>
            <a:ext cx="348916" cy="324852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CBB7234-21FF-1BA5-A627-645B84014F25}"/>
              </a:ext>
            </a:extLst>
          </p:cNvPr>
          <p:cNvCxnSpPr/>
          <p:nvPr/>
        </p:nvCxnSpPr>
        <p:spPr>
          <a:xfrm>
            <a:off x="3859463" y="2957859"/>
            <a:ext cx="0" cy="102268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F92CE74-5098-BF24-75F3-9AAE6B5C1159}"/>
              </a:ext>
            </a:extLst>
          </p:cNvPr>
          <p:cNvSpPr txBox="1"/>
          <p:nvPr/>
        </p:nvSpPr>
        <p:spPr>
          <a:xfrm>
            <a:off x="3264428" y="326232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起動</a:t>
            </a:r>
            <a:endParaRPr kumimoji="1" lang="ja-JP" altLang="en-US" sz="1600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03BD0E0-09F1-6755-0E26-AABB0FF112DB}"/>
              </a:ext>
            </a:extLst>
          </p:cNvPr>
          <p:cNvCxnSpPr>
            <a:cxnSpLocks/>
          </p:cNvCxnSpPr>
          <p:nvPr/>
        </p:nvCxnSpPr>
        <p:spPr>
          <a:xfrm flipV="1">
            <a:off x="4264526" y="2969891"/>
            <a:ext cx="0" cy="102268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A885744-B91E-34E9-B394-C508B76B2740}"/>
              </a:ext>
            </a:extLst>
          </p:cNvPr>
          <p:cNvSpPr txBox="1"/>
          <p:nvPr/>
        </p:nvSpPr>
        <p:spPr>
          <a:xfrm>
            <a:off x="4264525" y="329992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標準出力</a:t>
            </a:r>
            <a:endParaRPr kumimoji="1" lang="ja-JP" altLang="en-US" sz="1600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2F836683-B700-22D2-42FD-4C9EC3A91213}"/>
              </a:ext>
            </a:extLst>
          </p:cNvPr>
          <p:cNvCxnSpPr>
            <a:cxnSpLocks/>
          </p:cNvCxnSpPr>
          <p:nvPr/>
        </p:nvCxnSpPr>
        <p:spPr>
          <a:xfrm>
            <a:off x="5653070" y="4624231"/>
            <a:ext cx="1911218" cy="200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7F26426C-53CD-609F-9C17-8CF82F20E731}"/>
              </a:ext>
            </a:extLst>
          </p:cNvPr>
          <p:cNvCxnSpPr>
            <a:cxnSpLocks/>
          </p:cNvCxnSpPr>
          <p:nvPr/>
        </p:nvCxnSpPr>
        <p:spPr>
          <a:xfrm>
            <a:off x="505559" y="4808632"/>
            <a:ext cx="1911218" cy="200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59AEEA2-CF35-AC47-4AF8-FBE3EB3503F8}"/>
              </a:ext>
            </a:extLst>
          </p:cNvPr>
          <p:cNvSpPr txBox="1"/>
          <p:nvPr/>
        </p:nvSpPr>
        <p:spPr>
          <a:xfrm>
            <a:off x="958467" y="444609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トリガー</a:t>
            </a:r>
            <a:endParaRPr lang="en-US" altLang="ja-JP" sz="1600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5763FB66-4CDB-170E-A0A4-08057BE9C70C}"/>
              </a:ext>
            </a:extLst>
          </p:cNvPr>
          <p:cNvCxnSpPr>
            <a:cxnSpLocks/>
          </p:cNvCxnSpPr>
          <p:nvPr/>
        </p:nvCxnSpPr>
        <p:spPr>
          <a:xfrm flipH="1">
            <a:off x="505559" y="5105326"/>
            <a:ext cx="1911218" cy="200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1D59EF4-F5F5-BA9D-0EDF-8D82CFCBC604}"/>
              </a:ext>
            </a:extLst>
          </p:cNvPr>
          <p:cNvSpPr txBox="1"/>
          <p:nvPr/>
        </p:nvSpPr>
        <p:spPr>
          <a:xfrm>
            <a:off x="6311161" y="427682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転送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F5CD50C0-49FA-9858-0D6A-9032C1ECF8A0}"/>
              </a:ext>
            </a:extLst>
          </p:cNvPr>
          <p:cNvCxnSpPr>
            <a:cxnSpLocks/>
          </p:cNvCxnSpPr>
          <p:nvPr/>
        </p:nvCxnSpPr>
        <p:spPr>
          <a:xfrm flipH="1">
            <a:off x="5653070" y="4888423"/>
            <a:ext cx="1911218" cy="200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BF11A668-1395-8CCB-E46B-CB3490BEDC29}"/>
              </a:ext>
            </a:extLst>
          </p:cNvPr>
          <p:cNvCxnSpPr>
            <a:cxnSpLocks/>
          </p:cNvCxnSpPr>
          <p:nvPr/>
        </p:nvCxnSpPr>
        <p:spPr>
          <a:xfrm flipH="1">
            <a:off x="5687159" y="5443880"/>
            <a:ext cx="1911218" cy="2006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745973A-7FF7-EA34-2CF3-47D90DABF773}"/>
              </a:ext>
            </a:extLst>
          </p:cNvPr>
          <p:cNvSpPr txBox="1"/>
          <p:nvPr/>
        </p:nvSpPr>
        <p:spPr>
          <a:xfrm>
            <a:off x="6345250" y="510532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ログ</a:t>
            </a:r>
          </a:p>
        </p:txBody>
      </p:sp>
      <p:pic>
        <p:nvPicPr>
          <p:cNvPr id="1030" name="Picture 6" descr="Live Metrics による診断 - Application Insights - Azure Monitor | Microsoft Learn">
            <a:extLst>
              <a:ext uri="{FF2B5EF4-FFF2-40B4-BE49-F238E27FC236}">
                <a16:creationId xmlns:a16="http://schemas.microsoft.com/office/drawing/2014/main" id="{B9601997-1237-93BF-8158-A8511E20B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156" y="1008134"/>
            <a:ext cx="3235400" cy="174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tting up Alerts using Application Insights (the new ones) | by Nick  Chapsas | ASOS Tech Blog | Medium">
            <a:extLst>
              <a:ext uri="{FF2B5EF4-FFF2-40B4-BE49-F238E27FC236}">
                <a16:creationId xmlns:a16="http://schemas.microsoft.com/office/drawing/2014/main" id="{C12C205D-6046-E6B4-56AB-6C6CEDB3B9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85" r="29898"/>
          <a:stretch/>
        </p:blipFill>
        <p:spPr bwMode="auto">
          <a:xfrm>
            <a:off x="7281740" y="716872"/>
            <a:ext cx="538832" cy="724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F974B96-8B90-02C7-46B0-F4EEEB2284CC}"/>
              </a:ext>
            </a:extLst>
          </p:cNvPr>
          <p:cNvSpPr txBox="1"/>
          <p:nvPr/>
        </p:nvSpPr>
        <p:spPr>
          <a:xfrm>
            <a:off x="7956585" y="673841"/>
            <a:ext cx="2047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Application Insights</a:t>
            </a:r>
            <a:endParaRPr kumimoji="1" lang="ja-JP" altLang="en-US" sz="1600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A9F6842F-9114-7EA2-1471-4C977BD260F1}"/>
              </a:ext>
            </a:extLst>
          </p:cNvPr>
          <p:cNvCxnSpPr>
            <a:cxnSpLocks/>
          </p:cNvCxnSpPr>
          <p:nvPr/>
        </p:nvCxnSpPr>
        <p:spPr>
          <a:xfrm flipV="1">
            <a:off x="9193463" y="2946162"/>
            <a:ext cx="0" cy="102268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B5CA467-E987-9227-BC6C-E367F57E6D30}"/>
              </a:ext>
            </a:extLst>
          </p:cNvPr>
          <p:cNvSpPr txBox="1"/>
          <p:nvPr/>
        </p:nvSpPr>
        <p:spPr>
          <a:xfrm>
            <a:off x="9193462" y="3276195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テレメトリ送信</a:t>
            </a:r>
            <a:endParaRPr kumimoji="1" lang="ja-JP" altLang="en-US" sz="1600" dirty="0"/>
          </a:p>
        </p:txBody>
      </p:sp>
      <p:sp>
        <p:nvSpPr>
          <p:cNvPr id="29" name="四角形: メモ 28">
            <a:extLst>
              <a:ext uri="{FF2B5EF4-FFF2-40B4-BE49-F238E27FC236}">
                <a16:creationId xmlns:a16="http://schemas.microsoft.com/office/drawing/2014/main" id="{BAB403C8-9CFD-5C80-65AA-1EE0AC776F2E}"/>
              </a:ext>
            </a:extLst>
          </p:cNvPr>
          <p:cNvSpPr/>
          <p:nvPr/>
        </p:nvSpPr>
        <p:spPr>
          <a:xfrm>
            <a:off x="4338355" y="5408458"/>
            <a:ext cx="914400" cy="9144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 err="1"/>
              <a:t>host.json</a:t>
            </a:r>
            <a:endParaRPr kumimoji="1" lang="ja-JP" altLang="en-US" sz="1400" dirty="0"/>
          </a:p>
        </p:txBody>
      </p:sp>
      <p:sp>
        <p:nvSpPr>
          <p:cNvPr id="30" name="四角形: メモ 29">
            <a:extLst>
              <a:ext uri="{FF2B5EF4-FFF2-40B4-BE49-F238E27FC236}">
                <a16:creationId xmlns:a16="http://schemas.microsoft.com/office/drawing/2014/main" id="{8B4CA356-F54E-6BBA-FFA8-5417A4627C59}"/>
              </a:ext>
            </a:extLst>
          </p:cNvPr>
          <p:cNvSpPr/>
          <p:nvPr/>
        </p:nvSpPr>
        <p:spPr>
          <a:xfrm>
            <a:off x="9546740" y="5333593"/>
            <a:ext cx="914400" cy="914400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/>
              <a:t>local</a:t>
            </a:r>
            <a:br>
              <a:rPr kumimoji="1" lang="en-US" altLang="ja-JP" sz="1400" dirty="0"/>
            </a:br>
            <a:r>
              <a:rPr kumimoji="1" lang="en-US" altLang="ja-JP" sz="1400" dirty="0"/>
              <a:t>.settings</a:t>
            </a:r>
            <a:br>
              <a:rPr kumimoji="1" lang="en-US" altLang="ja-JP" sz="1400" dirty="0"/>
            </a:br>
            <a:r>
              <a:rPr kumimoji="1" lang="en-US" altLang="ja-JP" sz="1400" dirty="0"/>
              <a:t>.</a:t>
            </a:r>
            <a:r>
              <a:rPr kumimoji="1" lang="en-US" altLang="ja-JP" sz="1400" dirty="0" err="1"/>
              <a:t>json</a:t>
            </a:r>
            <a:endParaRPr kumimoji="1" lang="ja-JP" altLang="en-US" sz="1400" dirty="0"/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177BE812-1546-8BC6-873C-D1F7F9122014}"/>
              </a:ext>
            </a:extLst>
          </p:cNvPr>
          <p:cNvSpPr/>
          <p:nvPr/>
        </p:nvSpPr>
        <p:spPr>
          <a:xfrm>
            <a:off x="2365829" y="6442380"/>
            <a:ext cx="8420727" cy="4650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環境変数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E2004FD-226D-24B2-9385-712D014E98D9}"/>
              </a:ext>
            </a:extLst>
          </p:cNvPr>
          <p:cNvSpPr txBox="1"/>
          <p:nvPr/>
        </p:nvSpPr>
        <p:spPr>
          <a:xfrm>
            <a:off x="2997200" y="-2685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35" name="吹き出し: 角を丸めた四角形 34">
            <a:extLst>
              <a:ext uri="{FF2B5EF4-FFF2-40B4-BE49-F238E27FC236}">
                <a16:creationId xmlns:a16="http://schemas.microsoft.com/office/drawing/2014/main" id="{8CA48755-1EEF-3D06-F5A0-491ADF9781E0}"/>
              </a:ext>
            </a:extLst>
          </p:cNvPr>
          <p:cNvSpPr/>
          <p:nvPr/>
        </p:nvSpPr>
        <p:spPr>
          <a:xfrm>
            <a:off x="1040067" y="1613757"/>
            <a:ext cx="1266120" cy="705628"/>
          </a:xfrm>
          <a:prstGeom prst="wedgeRoundRectCallout">
            <a:avLst>
              <a:gd name="adj1" fmla="val 69729"/>
              <a:gd name="adj2" fmla="val 42959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開発環境で見るログ</a:t>
            </a:r>
          </a:p>
        </p:txBody>
      </p:sp>
      <p:sp>
        <p:nvSpPr>
          <p:cNvPr id="36" name="吹き出し: 角を丸めた四角形 35">
            <a:extLst>
              <a:ext uri="{FF2B5EF4-FFF2-40B4-BE49-F238E27FC236}">
                <a16:creationId xmlns:a16="http://schemas.microsoft.com/office/drawing/2014/main" id="{239E2C58-C956-3B91-3D46-71A4F0626BBA}"/>
              </a:ext>
            </a:extLst>
          </p:cNvPr>
          <p:cNvSpPr/>
          <p:nvPr/>
        </p:nvSpPr>
        <p:spPr>
          <a:xfrm>
            <a:off x="6150328" y="1613757"/>
            <a:ext cx="1266120" cy="705628"/>
          </a:xfrm>
          <a:prstGeom prst="wedgeRoundRectCallout">
            <a:avLst>
              <a:gd name="adj1" fmla="val 69729"/>
              <a:gd name="adj2" fmla="val 42959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運用</a:t>
            </a:r>
            <a:r>
              <a:rPr kumimoji="1" lang="ja-JP" altLang="en-US" sz="1400" dirty="0"/>
              <a:t>環境で見るログ</a:t>
            </a:r>
          </a:p>
        </p:txBody>
      </p:sp>
    </p:spTree>
    <p:extLst>
      <p:ext uri="{BB962C8B-B14F-4D97-AF65-F5344CB8AC3E}">
        <p14:creationId xmlns:p14="http://schemas.microsoft.com/office/powerpoint/2010/main" val="3050914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70</Words>
  <Application>Microsoft Office PowerPoint</Application>
  <PresentationFormat>ワイド画面</PresentationFormat>
  <Paragraphs>22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Ayumu Inaba</dc:creator>
  <cp:lastModifiedBy>Ayumu Inaba</cp:lastModifiedBy>
  <cp:revision>10</cp:revision>
  <dcterms:created xsi:type="dcterms:W3CDTF">2024-09-11T08:10:18Z</dcterms:created>
  <dcterms:modified xsi:type="dcterms:W3CDTF">2024-09-11T08:30:02Z</dcterms:modified>
</cp:coreProperties>
</file>