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3" autoAdjust="0"/>
    <p:restoredTop sz="94660"/>
  </p:normalViewPr>
  <p:slideViewPr>
    <p:cSldViewPr snapToGrid="0">
      <p:cViewPr varScale="1">
        <p:scale>
          <a:sx n="102" d="100"/>
          <a:sy n="102" d="100"/>
        </p:scale>
        <p:origin x="11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2BA7757-3AF6-401A-94CC-33F7ABEC4D2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6CC7EF7-CE3D-47C7-9DB2-D7DF34AC9F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4823D8CF-C0BF-422F-9C5F-0F38513D611F}"/>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5" name="フッター プレースホルダー 4">
            <a:extLst>
              <a:ext uri="{FF2B5EF4-FFF2-40B4-BE49-F238E27FC236}">
                <a16:creationId xmlns:a16="http://schemas.microsoft.com/office/drawing/2014/main" id="{BD3B4F2E-BD49-4E38-8499-CE74224135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BE3666B-61A8-4FCA-84D6-BE0E52D7A939}"/>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24521765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5D385E-C91C-4EF9-8CF8-D219A327CF0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85A6A6A-49B7-4AE7-9BCC-6204A0C164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907CB0-B103-4DD2-9FC7-ABDB9A20CE61}"/>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5" name="フッター プレースホルダー 4">
            <a:extLst>
              <a:ext uri="{FF2B5EF4-FFF2-40B4-BE49-F238E27FC236}">
                <a16:creationId xmlns:a16="http://schemas.microsoft.com/office/drawing/2014/main" id="{64CE6820-31F3-4029-A8F9-3F0FE996B4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06F4C8-ABA2-4351-BF9A-F60098094737}"/>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1655581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C235F5E0-B844-4538-8301-14FC54B249E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130E6BA-0F49-4218-A72C-DF5D83BFE2A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F7D93F1-D805-4597-8D6B-587A580B80F6}"/>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5" name="フッター プレースホルダー 4">
            <a:extLst>
              <a:ext uri="{FF2B5EF4-FFF2-40B4-BE49-F238E27FC236}">
                <a16:creationId xmlns:a16="http://schemas.microsoft.com/office/drawing/2014/main" id="{C36556FB-2017-4790-A756-95C97CE2F48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1E92A7-5595-44CB-A410-74333A522A8F}"/>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31787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6650F-C89A-4E9B-8B32-0F296E12C31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B45950F-4541-4AE5-9BAC-D907A8424F0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58A4886-A5D9-4A0A-9356-BCEAC9A1C26D}"/>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5" name="フッター プレースホルダー 4">
            <a:extLst>
              <a:ext uri="{FF2B5EF4-FFF2-40B4-BE49-F238E27FC236}">
                <a16:creationId xmlns:a16="http://schemas.microsoft.com/office/drawing/2014/main" id="{7046C6EB-16BD-4288-8035-EE128D35DE0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603288-F0B0-4A48-8410-9032847968DF}"/>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3422546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49ECD0-6CB0-42C0-8875-E990ABEBFB15}"/>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56F2722-0038-4F3C-BBB4-FADE0D8B35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042DBED-44ED-4384-A488-3D44FED4E540}"/>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5" name="フッター プレースホルダー 4">
            <a:extLst>
              <a:ext uri="{FF2B5EF4-FFF2-40B4-BE49-F238E27FC236}">
                <a16:creationId xmlns:a16="http://schemas.microsoft.com/office/drawing/2014/main" id="{59C60E98-4255-4311-9C88-EC893B1971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CEA0231-3CBE-441A-AF37-3CC8FA66FDBE}"/>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3849727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4A7AC2-20FA-434B-89BF-AF5FB58FCBCA}"/>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E5345A0-1505-4936-B34C-CBFF765AD71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198F9BB-425A-4BCD-8844-5370F6E2142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C709125-6B34-4E73-89F9-D425911A5F74}"/>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6" name="フッター プレースホルダー 5">
            <a:extLst>
              <a:ext uri="{FF2B5EF4-FFF2-40B4-BE49-F238E27FC236}">
                <a16:creationId xmlns:a16="http://schemas.microsoft.com/office/drawing/2014/main" id="{F9848E84-612A-44C5-91EF-34C38B5A105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C4CC5D7-9B92-480C-8784-52F3AD20C695}"/>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2893439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A5D097A-D5F7-49ED-B44E-AF50EF6F313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27C152A-F27F-4FC1-BD3F-0642BCBEC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ABE463F-41CC-4B7A-B81A-5073F2EA481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B10DA8E-A4C8-4A94-BC1B-95055A446D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7735E6-7496-43F3-8AED-2B997B68E4A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216BFF3C-1AF7-4386-9924-E92EAC574A1B}"/>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8" name="フッター プレースホルダー 7">
            <a:extLst>
              <a:ext uri="{FF2B5EF4-FFF2-40B4-BE49-F238E27FC236}">
                <a16:creationId xmlns:a16="http://schemas.microsoft.com/office/drawing/2014/main" id="{548FA396-E415-4E91-A46A-050D04421FC9}"/>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865EBC9-94D6-47C2-8A70-CF9D12958B82}"/>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226116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402582-866D-4171-A712-A0CA05AA8E7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79A8E63-351B-403E-9091-036D6FA8693E}"/>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4" name="フッター プレースホルダー 3">
            <a:extLst>
              <a:ext uri="{FF2B5EF4-FFF2-40B4-BE49-F238E27FC236}">
                <a16:creationId xmlns:a16="http://schemas.microsoft.com/office/drawing/2014/main" id="{156859E2-61DE-479F-A133-976C2730E8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C213DEB1-D2A3-4F1E-A59C-E7DAE68D1406}"/>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972391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ABA2C8B-4AA2-4EA2-952D-7FB42F49BD10}"/>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3" name="フッター プレースホルダー 2">
            <a:extLst>
              <a:ext uri="{FF2B5EF4-FFF2-40B4-BE49-F238E27FC236}">
                <a16:creationId xmlns:a16="http://schemas.microsoft.com/office/drawing/2014/main" id="{F9D4F1F2-9BCA-49EE-8430-F8530B54B4D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F7300C3-49CF-42D5-BA4D-0B3D305AA6B6}"/>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831661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65CA4D-7A02-4CA1-8573-D74B33BB41E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2FD5AC2-1CFD-432B-A84A-0CB2DE334A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90FFA2E-528E-4E53-8150-57E55FD1C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46559DC-0E81-4D7E-AC89-D34AF2389F60}"/>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6" name="フッター プレースホルダー 5">
            <a:extLst>
              <a:ext uri="{FF2B5EF4-FFF2-40B4-BE49-F238E27FC236}">
                <a16:creationId xmlns:a16="http://schemas.microsoft.com/office/drawing/2014/main" id="{B5CE1E03-6EF1-442C-8C1C-645F1C875FD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C247881-7CA6-41D2-A10D-BE1104827B8E}"/>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1408846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0428E9-231B-4AFE-9B29-CECE6C43114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11F4567E-4694-41C2-9779-0675624207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E7FAD7B-0CD6-4A70-B6AF-B3BD8CA0CF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2A01D7-0662-4191-A979-8B0BA6D26840}"/>
              </a:ext>
            </a:extLst>
          </p:cNvPr>
          <p:cNvSpPr>
            <a:spLocks noGrp="1"/>
          </p:cNvSpPr>
          <p:nvPr>
            <p:ph type="dt" sz="half" idx="10"/>
          </p:nvPr>
        </p:nvSpPr>
        <p:spPr/>
        <p:txBody>
          <a:bodyPr/>
          <a:lstStyle/>
          <a:p>
            <a:fld id="{3529557E-4AFE-4BD1-BBF5-F82B436F9863}" type="datetimeFigureOut">
              <a:rPr kumimoji="1" lang="ja-JP" altLang="en-US" smtClean="0"/>
              <a:t>2023/11/6</a:t>
            </a:fld>
            <a:endParaRPr kumimoji="1" lang="ja-JP" altLang="en-US"/>
          </a:p>
        </p:txBody>
      </p:sp>
      <p:sp>
        <p:nvSpPr>
          <p:cNvPr id="6" name="フッター プレースホルダー 5">
            <a:extLst>
              <a:ext uri="{FF2B5EF4-FFF2-40B4-BE49-F238E27FC236}">
                <a16:creationId xmlns:a16="http://schemas.microsoft.com/office/drawing/2014/main" id="{DE444659-9D55-49F6-A527-5A883532FBB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B56D1F2-5441-429B-B400-B83041DB28D1}"/>
              </a:ext>
            </a:extLst>
          </p:cNvPr>
          <p:cNvSpPr>
            <a:spLocks noGrp="1"/>
          </p:cNvSpPr>
          <p:nvPr>
            <p:ph type="sldNum" sz="quarter" idx="12"/>
          </p:nvPr>
        </p:nvSpPr>
        <p:spPr/>
        <p:txBody>
          <a:body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38247088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C901C19-60AD-4CA4-BC67-BE622A3DE6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DB3FF85-9CE1-4C90-9AF0-FD08F98183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ACD248-394E-43D1-B82C-C3A5AE4A1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29557E-4AFE-4BD1-BBF5-F82B436F9863}" type="datetimeFigureOut">
              <a:rPr kumimoji="1" lang="ja-JP" altLang="en-US" smtClean="0"/>
              <a:t>2023/11/6</a:t>
            </a:fld>
            <a:endParaRPr kumimoji="1" lang="ja-JP" altLang="en-US"/>
          </a:p>
        </p:txBody>
      </p:sp>
      <p:sp>
        <p:nvSpPr>
          <p:cNvPr id="5" name="フッター プレースホルダー 4">
            <a:extLst>
              <a:ext uri="{FF2B5EF4-FFF2-40B4-BE49-F238E27FC236}">
                <a16:creationId xmlns:a16="http://schemas.microsoft.com/office/drawing/2014/main" id="{506FF8D0-59CA-4C94-963E-AF4701989B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CCDE096F-6D88-4A41-BA5D-67B6140B37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3E8B4B-7DE5-47F5-B17C-891F659B70D2}" type="slidenum">
              <a:rPr kumimoji="1" lang="ja-JP" altLang="en-US" smtClean="0"/>
              <a:t>‹#›</a:t>
            </a:fld>
            <a:endParaRPr kumimoji="1" lang="ja-JP" altLang="en-US"/>
          </a:p>
        </p:txBody>
      </p:sp>
    </p:spTree>
    <p:extLst>
      <p:ext uri="{BB962C8B-B14F-4D97-AF65-F5344CB8AC3E}">
        <p14:creationId xmlns:p14="http://schemas.microsoft.com/office/powerpoint/2010/main" val="16029459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a:extLst>
              <a:ext uri="{FF2B5EF4-FFF2-40B4-BE49-F238E27FC236}">
                <a16:creationId xmlns:a16="http://schemas.microsoft.com/office/drawing/2014/main" id="{EF89242E-ED1B-AF7B-251B-873FC24C8464}"/>
              </a:ext>
            </a:extLst>
          </p:cNvPr>
          <p:cNvSpPr/>
          <p:nvPr/>
        </p:nvSpPr>
        <p:spPr>
          <a:xfrm>
            <a:off x="371809" y="313151"/>
            <a:ext cx="11365079" cy="2862197"/>
          </a:xfrm>
          <a:prstGeom prst="rect">
            <a:avLst/>
          </a:prstGeom>
          <a:ln>
            <a:noFill/>
          </a:ln>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4" name="グラフィックス 3">
            <a:extLst>
              <a:ext uri="{FF2B5EF4-FFF2-40B4-BE49-F238E27FC236}">
                <a16:creationId xmlns:a16="http://schemas.microsoft.com/office/drawing/2014/main" id="{8BA202A9-9A15-E83A-233D-C10C3CD03B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320716" y="1179601"/>
            <a:ext cx="824870" cy="824870"/>
          </a:xfrm>
          <a:prstGeom prst="rect">
            <a:avLst/>
          </a:prstGeom>
        </p:spPr>
      </p:pic>
      <p:sp>
        <p:nvSpPr>
          <p:cNvPr id="5" name="四角形: 角を丸くする 4">
            <a:extLst>
              <a:ext uri="{FF2B5EF4-FFF2-40B4-BE49-F238E27FC236}">
                <a16:creationId xmlns:a16="http://schemas.microsoft.com/office/drawing/2014/main" id="{D763FB43-EC36-BEDB-051C-5E634E084497}"/>
              </a:ext>
            </a:extLst>
          </p:cNvPr>
          <p:cNvSpPr/>
          <p:nvPr/>
        </p:nvSpPr>
        <p:spPr>
          <a:xfrm>
            <a:off x="558560" y="1179601"/>
            <a:ext cx="1516380" cy="8248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App</a:t>
            </a:r>
            <a:endParaRPr kumimoji="1" lang="ja-JP" altLang="en-US" dirty="0"/>
          </a:p>
        </p:txBody>
      </p:sp>
      <p:sp>
        <p:nvSpPr>
          <p:cNvPr id="6" name="テキスト ボックス 5">
            <a:extLst>
              <a:ext uri="{FF2B5EF4-FFF2-40B4-BE49-F238E27FC236}">
                <a16:creationId xmlns:a16="http://schemas.microsoft.com/office/drawing/2014/main" id="{2B151825-FB44-47A4-BF29-319030F60D1B}"/>
              </a:ext>
            </a:extLst>
          </p:cNvPr>
          <p:cNvSpPr txBox="1"/>
          <p:nvPr/>
        </p:nvSpPr>
        <p:spPr>
          <a:xfrm>
            <a:off x="9109458" y="913450"/>
            <a:ext cx="1152880" cy="369332"/>
          </a:xfrm>
          <a:prstGeom prst="rect">
            <a:avLst/>
          </a:prstGeom>
          <a:noFill/>
        </p:spPr>
        <p:txBody>
          <a:bodyPr wrap="none" rtlCol="0">
            <a:spAutoFit/>
          </a:bodyPr>
          <a:lstStyle/>
          <a:p>
            <a:r>
              <a:rPr lang="en-US" altLang="ja-JP" dirty="0"/>
              <a:t>ChatGPT</a:t>
            </a:r>
            <a:endParaRPr kumimoji="1" lang="ja-JP" altLang="en-US" dirty="0"/>
          </a:p>
        </p:txBody>
      </p:sp>
      <p:cxnSp>
        <p:nvCxnSpPr>
          <p:cNvPr id="8" name="直線矢印コネクタ 7">
            <a:extLst>
              <a:ext uri="{FF2B5EF4-FFF2-40B4-BE49-F238E27FC236}">
                <a16:creationId xmlns:a16="http://schemas.microsoft.com/office/drawing/2014/main" id="{71D176EA-0615-79A8-C021-ECB7E1E0E54F}"/>
              </a:ext>
            </a:extLst>
          </p:cNvPr>
          <p:cNvCxnSpPr/>
          <p:nvPr/>
        </p:nvCxnSpPr>
        <p:spPr>
          <a:xfrm>
            <a:off x="2177108" y="1396652"/>
            <a:ext cx="6969500"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0371E16F-C1DC-F5B9-3DCD-B3FE2C2DFC19}"/>
              </a:ext>
            </a:extLst>
          </p:cNvPr>
          <p:cNvCxnSpPr>
            <a:cxnSpLocks/>
          </p:cNvCxnSpPr>
          <p:nvPr/>
        </p:nvCxnSpPr>
        <p:spPr>
          <a:xfrm flipH="1">
            <a:off x="2177108" y="1718153"/>
            <a:ext cx="6969500" cy="0"/>
          </a:xfrm>
          <a:prstGeom prst="straightConnector1">
            <a:avLst/>
          </a:prstGeom>
          <a:ln w="28575">
            <a:headEnd type="none" w="med" len="med"/>
            <a:tailEnd type="arrow" w="med" len="med"/>
          </a:ln>
        </p:spPr>
        <p:style>
          <a:lnRef idx="1">
            <a:schemeClr val="accent1"/>
          </a:lnRef>
          <a:fillRef idx="0">
            <a:schemeClr val="accent1"/>
          </a:fillRef>
          <a:effectRef idx="0">
            <a:schemeClr val="accent1"/>
          </a:effectRef>
          <a:fontRef idx="minor">
            <a:schemeClr val="tx1"/>
          </a:fontRef>
        </p:style>
      </p:cxnSp>
      <p:pic>
        <p:nvPicPr>
          <p:cNvPr id="11" name="図 10">
            <a:extLst>
              <a:ext uri="{FF2B5EF4-FFF2-40B4-BE49-F238E27FC236}">
                <a16:creationId xmlns:a16="http://schemas.microsoft.com/office/drawing/2014/main" id="{7DF072E0-4B70-6D48-95E0-3753C4324720}"/>
              </a:ext>
            </a:extLst>
          </p:cNvPr>
          <p:cNvPicPr>
            <a:picLocks noChangeAspect="1"/>
          </p:cNvPicPr>
          <p:nvPr/>
        </p:nvPicPr>
        <p:blipFill>
          <a:blip r:embed="rId4"/>
          <a:stretch>
            <a:fillRect/>
          </a:stretch>
        </p:blipFill>
        <p:spPr>
          <a:xfrm>
            <a:off x="371809" y="4472098"/>
            <a:ext cx="5090482" cy="2208111"/>
          </a:xfrm>
          <a:prstGeom prst="rect">
            <a:avLst/>
          </a:prstGeom>
        </p:spPr>
      </p:pic>
      <p:sp>
        <p:nvSpPr>
          <p:cNvPr id="12" name="吹き出し: 角を丸めた四角形 11">
            <a:extLst>
              <a:ext uri="{FF2B5EF4-FFF2-40B4-BE49-F238E27FC236}">
                <a16:creationId xmlns:a16="http://schemas.microsoft.com/office/drawing/2014/main" id="{5CC2FCF2-4288-F45E-AB76-1900BC43955B}"/>
              </a:ext>
            </a:extLst>
          </p:cNvPr>
          <p:cNvSpPr/>
          <p:nvPr/>
        </p:nvSpPr>
        <p:spPr>
          <a:xfrm>
            <a:off x="2489799" y="608647"/>
            <a:ext cx="2655015" cy="466505"/>
          </a:xfrm>
          <a:prstGeom prst="wedgeRoundRectCallout">
            <a:avLst>
              <a:gd name="adj1" fmla="val -41412"/>
              <a:gd name="adj2" fmla="val 105840"/>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sz="1200" b="0" i="0" dirty="0">
                <a:solidFill>
                  <a:srgbClr val="323130"/>
                </a:solidFill>
                <a:effectLst/>
                <a:latin typeface="Segoe UI" panose="020B0502040204020203" pitchFamily="34" charset="0"/>
              </a:rPr>
              <a:t>就業規則とは何ですか？</a:t>
            </a:r>
            <a:endParaRPr kumimoji="1" lang="ja-JP" altLang="en-US" sz="1200" dirty="0"/>
          </a:p>
        </p:txBody>
      </p:sp>
      <p:sp>
        <p:nvSpPr>
          <p:cNvPr id="15" name="吹き出し: 角を丸めた四角形 14">
            <a:extLst>
              <a:ext uri="{FF2B5EF4-FFF2-40B4-BE49-F238E27FC236}">
                <a16:creationId xmlns:a16="http://schemas.microsoft.com/office/drawing/2014/main" id="{B65C2419-E6B6-AFA3-0759-4387E33B54F0}"/>
              </a:ext>
            </a:extLst>
          </p:cNvPr>
          <p:cNvSpPr/>
          <p:nvPr/>
        </p:nvSpPr>
        <p:spPr>
          <a:xfrm>
            <a:off x="2917050" y="2011986"/>
            <a:ext cx="6062782" cy="990922"/>
          </a:xfrm>
          <a:prstGeom prst="wedgeRoundRectCallout">
            <a:avLst>
              <a:gd name="adj1" fmla="val 34003"/>
              <a:gd name="adj2" fmla="val -76091"/>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r>
              <a:rPr lang="ja-JP" altLang="en-US" sz="1200" b="0" i="0" dirty="0">
                <a:solidFill>
                  <a:srgbClr val="323130"/>
                </a:solidFill>
                <a:effectLst/>
                <a:latin typeface="Segoe UI" panose="020B0502040204020203" pitchFamily="34" charset="0"/>
              </a:rPr>
              <a:t>就業規則とは、企業や組織で従業員の労働条件や勤務に関するルールや規定のことを指します。具体的には、労働時間、休暇、賃金、昇進・昇給の基準、退職手続きなど、従業員の雇用に関わる様々な事項が定められています。就業規則は労働基準法や労働契約法などの法律に基づいて作成され、従業員と雇用主の双方の権利と義務を明確にするために重要な役割を果たしています。</a:t>
            </a:r>
            <a:endParaRPr kumimoji="1" lang="ja-JP" altLang="en-US" sz="1200" dirty="0"/>
          </a:p>
        </p:txBody>
      </p:sp>
      <p:sp>
        <p:nvSpPr>
          <p:cNvPr id="16" name="矢印: 左 15">
            <a:extLst>
              <a:ext uri="{FF2B5EF4-FFF2-40B4-BE49-F238E27FC236}">
                <a16:creationId xmlns:a16="http://schemas.microsoft.com/office/drawing/2014/main" id="{CA3C3F8E-7D86-F16E-AC8E-F636830700B7}"/>
              </a:ext>
            </a:extLst>
          </p:cNvPr>
          <p:cNvSpPr/>
          <p:nvPr/>
        </p:nvSpPr>
        <p:spPr>
          <a:xfrm>
            <a:off x="8897487" y="2212299"/>
            <a:ext cx="824870" cy="590296"/>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85CC5B67-4C7D-7457-4B81-9F0CEAC18685}"/>
              </a:ext>
            </a:extLst>
          </p:cNvPr>
          <p:cNvSpPr txBox="1"/>
          <p:nvPr/>
        </p:nvSpPr>
        <p:spPr>
          <a:xfrm>
            <a:off x="9733151" y="2245837"/>
            <a:ext cx="1800493" cy="523220"/>
          </a:xfrm>
          <a:prstGeom prst="rect">
            <a:avLst/>
          </a:prstGeom>
          <a:noFill/>
        </p:spPr>
        <p:txBody>
          <a:bodyPr wrap="none" rtlCol="0">
            <a:spAutoFit/>
          </a:bodyPr>
          <a:lstStyle/>
          <a:p>
            <a:r>
              <a:rPr lang="ja-JP" altLang="en-US" sz="1400" dirty="0"/>
              <a:t>学習済みのデータを</a:t>
            </a:r>
            <a:br>
              <a:rPr lang="en-US" altLang="ja-JP" sz="1400" dirty="0"/>
            </a:br>
            <a:r>
              <a:rPr lang="ja-JP" altLang="en-US" sz="1400" dirty="0"/>
              <a:t>元にした推論の結果</a:t>
            </a:r>
            <a:endParaRPr kumimoji="1" lang="ja-JP" altLang="en-US" sz="1400" dirty="0"/>
          </a:p>
        </p:txBody>
      </p:sp>
    </p:spTree>
    <p:extLst>
      <p:ext uri="{BB962C8B-B14F-4D97-AF65-F5344CB8AC3E}">
        <p14:creationId xmlns:p14="http://schemas.microsoft.com/office/powerpoint/2010/main" val="89148083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618</TotalTime>
  <Words>118</Words>
  <Application>Microsoft Office PowerPoint</Application>
  <PresentationFormat>ワイド画面</PresentationFormat>
  <Paragraphs>5</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游ゴシック</vt:lpstr>
      <vt:lpstr>游ゴシック Light</vt:lpstr>
      <vt:lpstr>Arial</vt:lpstr>
      <vt:lpstr>Segoe UI</vt:lpstr>
      <vt:lpstr>Office テーマ</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Ayumu Inaba</dc:creator>
  <cp:lastModifiedBy>Ayumu Inaba</cp:lastModifiedBy>
  <cp:revision>64</cp:revision>
  <dcterms:created xsi:type="dcterms:W3CDTF">2021-03-22T08:07:22Z</dcterms:created>
  <dcterms:modified xsi:type="dcterms:W3CDTF">2023-11-06T09:09:21Z</dcterms:modified>
</cp:coreProperties>
</file>