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16EEE9-19F2-462C-80BC-4658EF4E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716607-79AD-4130-8219-0E0686C7C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CC2A90-7FF7-4002-94D2-56524BA7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522F6-2335-4BF2-A835-E085428A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74A8-E03C-402A-812C-F6FDABB4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992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F84C8-32B9-420A-A497-4B51FA04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E00E74A-6620-444E-8B4A-96E482677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E3A06-87DA-4EF8-BBF3-8446C86E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2454D2-08D0-4C79-A28D-D8FC2C33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D084A-DC66-4C02-9747-A7BE32E4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60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43440C1-C194-40B6-A425-0BEAC261CC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6A9BA87-F090-4967-8ED2-06E059AC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95D675-194A-4843-AB34-D14C6E0A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47B455-D10D-4180-B121-9073616C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B61C4F-FA48-4293-9CFC-1724BF23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06D6E-17C1-493E-8BFC-376A028E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DCD888-62A8-4E76-A3A1-07B7E524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14ACC6-573A-459C-8CE5-1034F36C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468A1-40D8-4A17-9C21-754AEBEE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6E0FD9-5EF1-40EA-B311-A1E28706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2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4F61-8065-4F64-A353-0C57F34B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9ED67-FA78-4500-9579-D9E6E38E4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B51B5E1-7772-4B55-BB9F-6995B812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99877F-63BD-4477-8344-0470C6B5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E00CB0-982A-409E-B74D-004B0FF3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9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A712E5-623C-4868-83D1-83B757C9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0DDF04-246E-430C-BD79-6B91D54B2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083D90-F657-470E-8D68-AB39421F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71AE6C-9584-4C25-8BC0-0B47AA14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416541-B828-428A-B3AA-032D0DF4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1CD820-81C6-4B8C-91B9-F711421D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67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C045C-4303-4E1E-9C36-9C80AED8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46F9A1-98BE-4BEB-910A-7324EED34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467B39-57E3-4354-8E20-01721E27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08202-80B4-4180-BF55-63714961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C5CF47-018E-49FF-ABB5-EC3CD5A9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3C75293-C8FB-4F1F-A098-AF149B53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D1A555-28D4-46C2-BC21-EA7B7E5C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8B4E8C3-BD0A-4D9B-A9F1-5A826862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0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B6758-C5A7-43B1-B7DC-99AB1001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260818-0A09-4AE0-A135-6848B9F4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79B406-7335-451D-BAF9-431D79BC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D5DEC0-4B59-4917-AB87-E2E6999A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117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90707C-6C6C-456D-B073-B9E2026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7E9581-B9E3-46DD-8E87-995D0E36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1B1A8A-D2AF-4747-9F19-3023DFFA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15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1B342-DDD9-46AD-8E18-12C611DC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B2B1E-0AAD-40DA-9EA0-F6416AFD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7B17B0-23EF-4844-81DC-AA6D499B7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0DB901-EBE6-4D0C-8BD1-F81F330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360EFC-991E-4FB4-9D9C-A5B3CFDF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AAAF55-C0AB-424C-9870-AE61D3AD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8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1F139A-7461-44E7-B340-F474F63F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6E3F96-8138-4FD6-B50B-164936F7F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20AE27-130C-4C53-B17B-D6C8C70D6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EF6E15-2F03-4C1A-B7F8-E968321B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3C5E82-E8F1-47EA-9702-06492CEE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F6650-9694-4187-9129-43A8DBCE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06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F9572C-F2D7-482E-AE02-23C042F3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23BA55-FACE-4C67-B398-9D5B8E92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27CEB-3C28-4F05-92D6-896A94D45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173E6-AC7E-49E3-9824-21029495D968}" type="datetimeFigureOut">
              <a:rPr kumimoji="1" lang="ja-JP" altLang="en-US" smtClean="0"/>
              <a:t>2020/9/16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9F6AAE-7EE7-43B6-B5B7-26E0BDF92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7B7D5-945B-4593-97D1-6D1E753CB7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06796-8809-4173-B7B5-7BBDCCD75F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BE482125-1214-497C-92C4-52696CE7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79" y="525047"/>
            <a:ext cx="6040738" cy="4043859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772E745-5A3E-4B0B-9D5D-8ACDDABC1FB9}"/>
              </a:ext>
            </a:extLst>
          </p:cNvPr>
          <p:cNvSpPr/>
          <p:nvPr/>
        </p:nvSpPr>
        <p:spPr>
          <a:xfrm>
            <a:off x="4704291" y="2256522"/>
            <a:ext cx="2640895" cy="580908"/>
          </a:xfrm>
          <a:prstGeom prst="wedgeRoundRectCallout">
            <a:avLst>
              <a:gd name="adj1" fmla="val -62574"/>
              <a:gd name="adj2" fmla="val -1049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② </a:t>
            </a:r>
            <a:r>
              <a:rPr lang="en-US" altLang="ja-JP" sz="1400" dirty="0"/>
              <a:t>Text</a:t>
            </a:r>
            <a:r>
              <a:rPr lang="ja-JP" altLang="en-US" sz="1400" dirty="0"/>
              <a:t> プロパティが変動</a:t>
            </a:r>
            <a:r>
              <a:rPr kumimoji="1" lang="ja-JP" altLang="en-US" sz="1400" dirty="0"/>
              <a:t> 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81B2989F-F570-4E2E-833B-654A87ADC87C}"/>
              </a:ext>
            </a:extLst>
          </p:cNvPr>
          <p:cNvSpPr/>
          <p:nvPr/>
        </p:nvSpPr>
        <p:spPr>
          <a:xfrm>
            <a:off x="840231" y="1786570"/>
            <a:ext cx="1803767" cy="528098"/>
          </a:xfrm>
          <a:prstGeom prst="wedgeRoundRectCallout">
            <a:avLst>
              <a:gd name="adj1" fmla="val 65607"/>
              <a:gd name="adj2" fmla="val 568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① ユーザーが入力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E99DA9-8D0C-4DF1-A4D1-04F378931A1C}"/>
              </a:ext>
            </a:extLst>
          </p:cNvPr>
          <p:cNvCxnSpPr/>
          <p:nvPr/>
        </p:nvCxnSpPr>
        <p:spPr>
          <a:xfrm flipV="1">
            <a:off x="5788404" y="2690768"/>
            <a:ext cx="0" cy="14261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A6F8CC4B-EE4B-4FE5-B499-E1092C046C0A}"/>
              </a:ext>
            </a:extLst>
          </p:cNvPr>
          <p:cNvSpPr/>
          <p:nvPr/>
        </p:nvSpPr>
        <p:spPr>
          <a:xfrm>
            <a:off x="5631361" y="3024090"/>
            <a:ext cx="617041" cy="379742"/>
          </a:xfrm>
          <a:prstGeom prst="ellipse">
            <a:avLst/>
          </a:prstGeom>
          <a:solidFill>
            <a:srgbClr val="FFD9D9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参照</a:t>
            </a: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A6227731-F2A6-4996-810F-F64744576035}"/>
              </a:ext>
            </a:extLst>
          </p:cNvPr>
          <p:cNvSpPr/>
          <p:nvPr/>
        </p:nvSpPr>
        <p:spPr>
          <a:xfrm>
            <a:off x="5631361" y="3761993"/>
            <a:ext cx="2640895" cy="580908"/>
          </a:xfrm>
          <a:prstGeom prst="wedgeRoundRectCallout">
            <a:avLst>
              <a:gd name="adj1" fmla="val -36059"/>
              <a:gd name="adj2" fmla="val 69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③</a:t>
            </a:r>
            <a:r>
              <a:rPr kumimoji="1" lang="ja-JP" altLang="en-US" sz="1400" dirty="0"/>
              <a:t> 表示文字列を演算する式が随時計算される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0044B9-8C30-492A-95F3-6D1F1BAC9C6D}"/>
              </a:ext>
            </a:extLst>
          </p:cNvPr>
          <p:cNvCxnSpPr>
            <a:cxnSpLocks/>
          </p:cNvCxnSpPr>
          <p:nvPr/>
        </p:nvCxnSpPr>
        <p:spPr>
          <a:xfrm>
            <a:off x="4496499" y="4116896"/>
            <a:ext cx="112738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9AF3A0B9-8645-4DE9-8724-22C180FA58E9}"/>
              </a:ext>
            </a:extLst>
          </p:cNvPr>
          <p:cNvSpPr/>
          <p:nvPr/>
        </p:nvSpPr>
        <p:spPr>
          <a:xfrm>
            <a:off x="4702061" y="4011360"/>
            <a:ext cx="617041" cy="379742"/>
          </a:xfrm>
          <a:prstGeom prst="ellipse">
            <a:avLst/>
          </a:prstGeom>
          <a:solidFill>
            <a:srgbClr val="FFD9D9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バインド</a:t>
            </a:r>
          </a:p>
        </p:txBody>
      </p:sp>
    </p:spTree>
    <p:extLst>
      <p:ext uri="{BB962C8B-B14F-4D97-AF65-F5344CB8AC3E}">
        <p14:creationId xmlns:p14="http://schemas.microsoft.com/office/powerpoint/2010/main" val="358418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面録画 3">
            <a:hlinkClick r:id="" action="ppaction://media"/>
            <a:extLst>
              <a:ext uri="{FF2B5EF4-FFF2-40B4-BE49-F238E27FC236}">
                <a16:creationId xmlns:a16="http://schemas.microsoft.com/office/drawing/2014/main" id="{C0130855-23C5-4ADC-95C6-3F10F52249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7256" y="1649560"/>
            <a:ext cx="5108318" cy="372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41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24CFE32-CCFD-40C4-95EE-3A1B6CE91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19" y="437428"/>
            <a:ext cx="5170598" cy="269130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62DBE8E-665B-4DF3-BD54-2897BAC4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191" y="3512348"/>
            <a:ext cx="5170598" cy="2755872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D94AAC71-395A-4BF2-86CF-1CF5EB939338}"/>
              </a:ext>
            </a:extLst>
          </p:cNvPr>
          <p:cNvSpPr/>
          <p:nvPr/>
        </p:nvSpPr>
        <p:spPr>
          <a:xfrm>
            <a:off x="-90947" y="1081894"/>
            <a:ext cx="1803767" cy="528098"/>
          </a:xfrm>
          <a:prstGeom prst="wedgeRoundRectCallout">
            <a:avLst>
              <a:gd name="adj1" fmla="val 65607"/>
              <a:gd name="adj2" fmla="val 5683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① ユーザーが入力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37F60D5-DEEE-4CE7-982F-9E8FB5D8B423}"/>
              </a:ext>
            </a:extLst>
          </p:cNvPr>
          <p:cNvSpPr/>
          <p:nvPr/>
        </p:nvSpPr>
        <p:spPr>
          <a:xfrm>
            <a:off x="1969288" y="2685838"/>
            <a:ext cx="1067689" cy="356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AB20AC04-08A8-4540-A50C-1B10AE09E9E9}"/>
              </a:ext>
            </a:extLst>
          </p:cNvPr>
          <p:cNvSpPr/>
          <p:nvPr/>
        </p:nvSpPr>
        <p:spPr>
          <a:xfrm>
            <a:off x="4206388" y="2657505"/>
            <a:ext cx="1566869" cy="614184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変数 </a:t>
            </a:r>
            <a:r>
              <a:rPr lang="en-US" altLang="ja-JP" sz="1400" dirty="0">
                <a:solidFill>
                  <a:schemeClr val="dk1"/>
                </a:solidFill>
              </a:rPr>
              <a:t>: </a:t>
            </a:r>
            <a:r>
              <a:rPr lang="en-US" altLang="ja-JP" sz="1400" dirty="0" err="1">
                <a:solidFill>
                  <a:schemeClr val="dk1"/>
                </a:solidFill>
              </a:rPr>
              <a:t>textbuffer</a:t>
            </a:r>
            <a:endParaRPr lang="ja-JP" altLang="en-US" sz="1400" dirty="0">
              <a:solidFill>
                <a:schemeClr val="dk1"/>
              </a:solidFill>
            </a:endParaRPr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891FE5D4-E89A-4564-A4C9-223530E54BB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036977" y="1609992"/>
            <a:ext cx="2029619" cy="104751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9581F538-C512-406B-8A37-B30FC8C9464F}"/>
              </a:ext>
            </a:extLst>
          </p:cNvPr>
          <p:cNvSpPr/>
          <p:nvPr/>
        </p:nvSpPr>
        <p:spPr>
          <a:xfrm>
            <a:off x="3554637" y="1742890"/>
            <a:ext cx="2581080" cy="528098"/>
          </a:xfrm>
          <a:prstGeom prst="wedgeRoundRectCallout">
            <a:avLst>
              <a:gd name="adj1" fmla="val -91550"/>
              <a:gd name="adj2" fmla="val 3935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②ボタンを</a:t>
            </a:r>
            <a:r>
              <a:rPr lang="ja-JP" altLang="en-US" sz="1400"/>
              <a:t>押したら計算結果を変数</a:t>
            </a:r>
            <a:r>
              <a:rPr lang="ja-JP" altLang="en-US" sz="1400" dirty="0"/>
              <a:t>にセット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1446D00-58C9-4975-953B-7CCEB3D803FA}"/>
              </a:ext>
            </a:extLst>
          </p:cNvPr>
          <p:cNvCxnSpPr>
            <a:cxnSpLocks/>
          </p:cNvCxnSpPr>
          <p:nvPr/>
        </p:nvCxnSpPr>
        <p:spPr>
          <a:xfrm>
            <a:off x="3036977" y="2949581"/>
            <a:ext cx="100488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0B856CF8-9DB0-4232-9D82-73638AAD9422}"/>
              </a:ext>
            </a:extLst>
          </p:cNvPr>
          <p:cNvSpPr/>
          <p:nvPr/>
        </p:nvSpPr>
        <p:spPr>
          <a:xfrm>
            <a:off x="3230900" y="2759710"/>
            <a:ext cx="617041" cy="379742"/>
          </a:xfrm>
          <a:prstGeom prst="ellipse">
            <a:avLst/>
          </a:prstGeom>
          <a:solidFill>
            <a:srgbClr val="FFD9D9"/>
          </a:solidFill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dirty="0">
                <a:solidFill>
                  <a:schemeClr val="dk1"/>
                </a:solidFill>
              </a:rPr>
              <a:t>バインド</a:t>
            </a:r>
          </a:p>
        </p:txBody>
      </p:sp>
    </p:spTree>
    <p:extLst>
      <p:ext uri="{BB962C8B-B14F-4D97-AF65-F5344CB8AC3E}">
        <p14:creationId xmlns:p14="http://schemas.microsoft.com/office/powerpoint/2010/main" val="378141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画面録画 3">
            <a:hlinkClick r:id="" action="ppaction://media"/>
            <a:extLst>
              <a:ext uri="{FF2B5EF4-FFF2-40B4-BE49-F238E27FC236}">
                <a16:creationId xmlns:a16="http://schemas.microsoft.com/office/drawing/2014/main" id="{CDAC9A9C-95B3-4253-A2DF-C4C3C2326B2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86288" y="2328863"/>
            <a:ext cx="4967229" cy="361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6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40</Words>
  <Application>Microsoft Office PowerPoint</Application>
  <PresentationFormat>ワイド画面</PresentationFormat>
  <Paragraphs>9</Paragraphs>
  <Slides>4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8</cp:revision>
  <dcterms:created xsi:type="dcterms:W3CDTF">2020-09-16T12:29:26Z</dcterms:created>
  <dcterms:modified xsi:type="dcterms:W3CDTF">2020-09-16T14:04:33Z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2020-09-16T12:29:26Z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da805e7a-87d5-4902-9820-e69d1a4d8982</vt:lpwstr>
  </property>
  <property fmtid="{D5CDD505-2E9C-101B-9397-08002B2CF9AE}" pid="8" name="MSIP_Label_f42aa342-8706-4288-bd11-ebb85995028c_ContentBits">
    <vt:lpwstr>0</vt:lpwstr>
  </property>
</Properties>
</file>