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97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CA71A3-2BF8-44A2-A4C3-BFD348A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2F5721-707C-4593-A9E1-4B206365C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C96CB-9655-404B-9017-0F226534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72334-29EC-4FA8-A5AE-FACF421C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F8F2C-6ABE-435A-91E8-51C92099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6F04B-211C-4CBC-951F-60301FBB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3AD1B1-F764-4707-99C3-1E4FCFF2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EEE8D-DBE0-430C-A467-24B86BD5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9096E-0FE2-499D-A50A-587AAAB6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1FAEB-B267-4BFE-A3B7-05EAD707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8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8B79E0-D89F-4E8A-A4FC-5C8F834F1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70D5F6-FC8F-45F2-B70E-86676A614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33BEC5-56E0-42EE-A84F-7C7D971A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9298CA-DA34-421A-B6F6-2CF62101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4C210-D642-4C6A-9201-11842E9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5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B0901-628E-426A-AF0F-E8882E82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F7B56-B239-4246-8F96-7282ED1E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0DC8F1-1345-476E-B123-1EE60DB8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E9728-1FF8-4556-B072-6EF09CB8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FC755-D4CB-428D-AE86-750A0C2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99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A4B24-D7C8-4AA6-A93B-3AB9EAB9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AF8A13-31BC-4D58-B440-DD624D09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D2B131-BB09-4FEB-A704-9E4E2A7D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A86AF-8961-4EC8-B3BE-26D6E351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056851-1159-4ED5-AF67-A071DD9C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94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B4325-0B5E-4CF1-A21F-1870E2E6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8CD08E-AEDF-4162-988F-4E11F6426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7C28D2-6C71-4A1A-B820-119CD195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E875EB-8242-489A-BAD2-53E58DA7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8AABB-E880-4152-89C7-1AE05ED5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B8EFC8-01B4-456B-88B0-7823E0C3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64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F19AA-8D17-4085-9791-7BDC33F4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3D2FE1-82E5-4A92-9C66-4AB8DEF70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5517CF-2FF9-4E3B-9F59-428D15B67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7F035C-DF79-4593-A138-3C4DE15A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499454-93BD-4682-A57A-601578DE3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A02B19-8345-4FD9-B038-0B2AB688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899A35-5ACE-4A71-AEC2-95EE99C1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9BF412-6826-4842-8A08-71789958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8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33DB3-5AEB-42F6-A3D1-4C87DDFF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1D9E48-C190-4E3A-8587-4774AA9E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7E14DE-3096-459C-BDAE-A2A124DF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D57A54-F56D-4963-A7B4-7B2018B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0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B432A0-548B-4B6C-94D8-83474E34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C30EFD-8949-42E1-BB94-1D793A5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4F83D7-E10F-40DF-8234-3D33D405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22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6A408-2E5B-49EF-A57D-88E28DCF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2367FB-B1C6-4741-9319-A7DC42A1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052D0D-20CD-474B-BB74-167FFCD48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61E05-943B-4E2B-ADE7-2515A7DC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C1EBA1-33A2-4429-988C-82A9B567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9AA3E3-31F6-4AFE-AD40-EBECE62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06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2B05B-0122-4F63-88D4-C931EE90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54E59F-FA8B-4F3A-9F2E-E4FF3BD6C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4BE09C-D365-4326-A59D-7140F4599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2522F5-BEA9-409B-8004-939D9A74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D853C1-BE8D-4458-9CB5-45578AC6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7AEF7-9744-45FA-B528-7A3DA2C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74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94EDAB-EF62-4A4D-B08C-962AF2FA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D49794-5A4C-43E5-BCE1-9E4C34610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1E097-FDE2-4A4D-80A0-F90BE3A5A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06B1D-5975-42C9-A7E6-AB8AE6C84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E0E0ED-1258-4FEA-AD17-9F7718BDD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68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70EB51BA-85B8-442E-A110-AF49B763CC58}"/>
              </a:ext>
            </a:extLst>
          </p:cNvPr>
          <p:cNvSpPr/>
          <p:nvPr/>
        </p:nvSpPr>
        <p:spPr bwMode="auto">
          <a:xfrm>
            <a:off x="1167124" y="949783"/>
            <a:ext cx="7953901" cy="568536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A49F0E-F060-48FB-B27D-AC57A7F6295B}"/>
              </a:ext>
            </a:extLst>
          </p:cNvPr>
          <p:cNvSpPr/>
          <p:nvPr/>
        </p:nvSpPr>
        <p:spPr bwMode="auto">
          <a:xfrm>
            <a:off x="1906135" y="1431876"/>
            <a:ext cx="6364825" cy="16172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118DCA-E074-45DC-9B1E-7612C5310721}"/>
              </a:ext>
            </a:extLst>
          </p:cNvPr>
          <p:cNvSpPr/>
          <p:nvPr/>
        </p:nvSpPr>
        <p:spPr bwMode="auto">
          <a:xfrm>
            <a:off x="1906137" y="4678658"/>
            <a:ext cx="6364824" cy="17577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6" name="図 5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99B4A7D3-0AC1-423F-A6D3-A84894D7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42" y="5662329"/>
            <a:ext cx="860876" cy="884176"/>
          </a:xfrm>
          <a:prstGeom prst="rect">
            <a:avLst/>
          </a:prstGeom>
        </p:spPr>
      </p:pic>
      <p:pic>
        <p:nvPicPr>
          <p:cNvPr id="7" name="図 6" descr="座る, フロント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5DB65E4C-EB72-4046-B8A2-686987D9D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45" y="5050450"/>
            <a:ext cx="461745" cy="681697"/>
          </a:xfrm>
          <a:prstGeom prst="rect">
            <a:avLst/>
          </a:prstGeom>
        </p:spPr>
      </p:pic>
      <p:pic>
        <p:nvPicPr>
          <p:cNvPr id="8" name="図 7" descr="図形&#10;&#10;中程度の精度で自動的に生成された説明">
            <a:extLst>
              <a:ext uri="{FF2B5EF4-FFF2-40B4-BE49-F238E27FC236}">
                <a16:creationId xmlns:a16="http://schemas.microsoft.com/office/drawing/2014/main" id="{6A875D96-6D1B-4DF1-8CD5-5A8464700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903" y="5115534"/>
            <a:ext cx="752468" cy="75246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051362-8CEE-41F0-903B-5D1939D1C6BC}"/>
              </a:ext>
            </a:extLst>
          </p:cNvPr>
          <p:cNvSpPr txBox="1"/>
          <p:nvPr/>
        </p:nvSpPr>
        <p:spPr>
          <a:xfrm>
            <a:off x="4013789" y="5714457"/>
            <a:ext cx="1446550" cy="4914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ビルド成果物</a:t>
            </a:r>
          </a:p>
        </p:txBody>
      </p:sp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ECF52D78-D85E-48A4-8F11-241955AC4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456" y="5099659"/>
            <a:ext cx="184915" cy="396247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C1393A4A-3A08-4E32-8CFE-4C61C0DBE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856" y="5252059"/>
            <a:ext cx="184915" cy="396247"/>
          </a:xfrm>
          <a:prstGeom prst="rect">
            <a:avLst/>
          </a:prstGeom>
        </p:spPr>
      </p:pic>
      <p:pic>
        <p:nvPicPr>
          <p:cNvPr id="15" name="Picture 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44ABDDB6-8323-4E2E-A076-31D0AECB3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052" y="1133742"/>
            <a:ext cx="564352" cy="564352"/>
          </a:xfrm>
          <a:prstGeom prst="rect">
            <a:avLst/>
          </a:prstGeom>
          <a:noFill/>
        </p:spPr>
      </p:pic>
      <p:pic>
        <p:nvPicPr>
          <p:cNvPr id="16" name="図 15" descr="ロゴ, アイコン&#10;&#10;自動的に生成された説明">
            <a:extLst>
              <a:ext uri="{FF2B5EF4-FFF2-40B4-BE49-F238E27FC236}">
                <a16:creationId xmlns:a16="http://schemas.microsoft.com/office/drawing/2014/main" id="{59D72D40-A707-4D11-9900-DCCADCB875C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9036" y="2019304"/>
            <a:ext cx="532949" cy="532949"/>
          </a:xfrm>
          <a:prstGeom prst="rect">
            <a:avLst/>
          </a:prstGeom>
        </p:spPr>
      </p:pic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0DEBFBB2-3F70-4A72-A1D6-A43024EB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9411" y="2079043"/>
            <a:ext cx="367520" cy="367520"/>
          </a:xfrm>
          <a:prstGeom prst="rect">
            <a:avLst/>
          </a:prstGeom>
        </p:spPr>
      </p:pic>
      <p:pic>
        <p:nvPicPr>
          <p:cNvPr id="18" name="Picture 4" descr="Image result for github icon">
            <a:extLst>
              <a:ext uri="{FF2B5EF4-FFF2-40B4-BE49-F238E27FC236}">
                <a16:creationId xmlns:a16="http://schemas.microsoft.com/office/drawing/2014/main" id="{F75E77DA-B899-43FE-984E-827CD207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77" y="3617458"/>
            <a:ext cx="400213" cy="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52F5943C-DCB8-466E-BBB7-E3EDD6D5A0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85699" y="2069511"/>
            <a:ext cx="444699" cy="444699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9B75783-E80F-4528-9A28-4C73655D830B}"/>
              </a:ext>
            </a:extLst>
          </p:cNvPr>
          <p:cNvCxnSpPr>
            <a:cxnSpLocks/>
          </p:cNvCxnSpPr>
          <p:nvPr/>
        </p:nvCxnSpPr>
        <p:spPr>
          <a:xfrm flipV="1">
            <a:off x="2528883" y="4103584"/>
            <a:ext cx="0" cy="946866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249781-B3BC-4BAF-A77E-085D0438F6CC}"/>
              </a:ext>
            </a:extLst>
          </p:cNvPr>
          <p:cNvCxnSpPr>
            <a:cxnSpLocks/>
          </p:cNvCxnSpPr>
          <p:nvPr/>
        </p:nvCxnSpPr>
        <p:spPr>
          <a:xfrm flipV="1">
            <a:off x="2542134" y="2575652"/>
            <a:ext cx="0" cy="946866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DE52A26-2143-4944-8E10-4CFB6421537E}"/>
              </a:ext>
            </a:extLst>
          </p:cNvPr>
          <p:cNvCxnSpPr>
            <a:cxnSpLocks/>
          </p:cNvCxnSpPr>
          <p:nvPr/>
        </p:nvCxnSpPr>
        <p:spPr>
          <a:xfrm flipV="1">
            <a:off x="2792543" y="1915503"/>
            <a:ext cx="761628" cy="35171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EE64E9C-B926-4E0E-9B70-13AC90190166}"/>
              </a:ext>
            </a:extLst>
          </p:cNvPr>
          <p:cNvCxnSpPr>
            <a:cxnSpLocks/>
          </p:cNvCxnSpPr>
          <p:nvPr/>
        </p:nvCxnSpPr>
        <p:spPr>
          <a:xfrm flipV="1">
            <a:off x="2795266" y="2471025"/>
            <a:ext cx="2795580" cy="1253005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FE8B995-6CE8-4664-828F-4B099E14EA19}"/>
              </a:ext>
            </a:extLst>
          </p:cNvPr>
          <p:cNvCxnSpPr>
            <a:cxnSpLocks/>
          </p:cNvCxnSpPr>
          <p:nvPr/>
        </p:nvCxnSpPr>
        <p:spPr>
          <a:xfrm flipH="1" flipV="1">
            <a:off x="2726198" y="2589435"/>
            <a:ext cx="2052683" cy="2490047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6168BCC-CFCE-481E-890C-B1D20930A4FE}"/>
              </a:ext>
            </a:extLst>
          </p:cNvPr>
          <p:cNvCxnSpPr>
            <a:cxnSpLocks/>
          </p:cNvCxnSpPr>
          <p:nvPr/>
        </p:nvCxnSpPr>
        <p:spPr>
          <a:xfrm flipV="1">
            <a:off x="5008333" y="2604053"/>
            <a:ext cx="790525" cy="2422849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B961AFB-4679-4DE8-A08C-64A51FD224A3}"/>
              </a:ext>
            </a:extLst>
          </p:cNvPr>
          <p:cNvCxnSpPr>
            <a:cxnSpLocks/>
          </p:cNvCxnSpPr>
          <p:nvPr/>
        </p:nvCxnSpPr>
        <p:spPr>
          <a:xfrm flipV="1">
            <a:off x="5218677" y="2657676"/>
            <a:ext cx="1778587" cy="2457858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16E8840-67B9-490D-95C5-D4532864FCC2}"/>
              </a:ext>
            </a:extLst>
          </p:cNvPr>
          <p:cNvCxnSpPr>
            <a:cxnSpLocks/>
          </p:cNvCxnSpPr>
          <p:nvPr/>
        </p:nvCxnSpPr>
        <p:spPr>
          <a:xfrm flipV="1">
            <a:off x="7251844" y="2671308"/>
            <a:ext cx="0" cy="2290969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85422EA-1CBF-4FE2-AA19-1DC073BCE24B}"/>
              </a:ext>
            </a:extLst>
          </p:cNvPr>
          <p:cNvSpPr txBox="1"/>
          <p:nvPr/>
        </p:nvSpPr>
        <p:spPr>
          <a:xfrm>
            <a:off x="5336257" y="1736979"/>
            <a:ext cx="1040991" cy="46429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App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9605813-1749-4852-A9BB-C69494B6D032}"/>
              </a:ext>
            </a:extLst>
          </p:cNvPr>
          <p:cNvSpPr txBox="1"/>
          <p:nvPr/>
        </p:nvSpPr>
        <p:spPr>
          <a:xfrm>
            <a:off x="3995758" y="1517990"/>
            <a:ext cx="1377461" cy="6296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App</a:t>
            </a:r>
            <a:b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E377ED-C9FC-44C9-A72B-FA57E3584F52}"/>
              </a:ext>
            </a:extLst>
          </p:cNvPr>
          <p:cNvSpPr txBox="1"/>
          <p:nvPr/>
        </p:nvSpPr>
        <p:spPr>
          <a:xfrm>
            <a:off x="1852406" y="1541785"/>
            <a:ext cx="1111522" cy="63049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</a:t>
            </a:r>
            <a:b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Registry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17402ED-8D76-4017-A0AE-8778902E6634}"/>
              </a:ext>
            </a:extLst>
          </p:cNvPr>
          <p:cNvSpPr txBox="1"/>
          <p:nvPr/>
        </p:nvSpPr>
        <p:spPr>
          <a:xfrm>
            <a:off x="6626690" y="1668519"/>
            <a:ext cx="1493037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 Machine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円柱 37">
            <a:extLst>
              <a:ext uri="{FF2B5EF4-FFF2-40B4-BE49-F238E27FC236}">
                <a16:creationId xmlns:a16="http://schemas.microsoft.com/office/drawing/2014/main" id="{BE6C42AA-1E28-4570-8A4B-D220F2630883}"/>
              </a:ext>
            </a:extLst>
          </p:cNvPr>
          <p:cNvSpPr/>
          <p:nvPr/>
        </p:nvSpPr>
        <p:spPr bwMode="auto">
          <a:xfrm rot="16200000">
            <a:off x="4867232" y="3578611"/>
            <a:ext cx="341147" cy="3718507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39" name="図 38" descr="アイコン&#10;&#10;自動的に生成された説明">
            <a:extLst>
              <a:ext uri="{FF2B5EF4-FFF2-40B4-BE49-F238E27FC236}">
                <a16:creationId xmlns:a16="http://schemas.microsoft.com/office/drawing/2014/main" id="{38543791-B1F7-4E96-896A-E9A9F7C90C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3445" y="5121643"/>
            <a:ext cx="514286" cy="581538"/>
          </a:xfrm>
          <a:prstGeom prst="rect">
            <a:avLst/>
          </a:prstGeom>
        </p:spPr>
      </p:pic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DBE98F5F-2DCE-487B-B633-655B35F7D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41652" y="2040454"/>
            <a:ext cx="444699" cy="444699"/>
          </a:xfrm>
          <a:prstGeom prst="rect">
            <a:avLst/>
          </a:prstGeom>
        </p:spPr>
      </p:pic>
      <p:pic>
        <p:nvPicPr>
          <p:cNvPr id="41" name="Picture 5" descr="image005">
            <a:extLst>
              <a:ext uri="{FF2B5EF4-FFF2-40B4-BE49-F238E27FC236}">
                <a16:creationId xmlns:a16="http://schemas.microsoft.com/office/drawing/2014/main" id="{A44B1618-E05D-4BCC-B0D1-0EF6AB923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98" y="1578646"/>
            <a:ext cx="536765" cy="42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B917D35-5385-4880-B963-79EADEA24EF0}"/>
              </a:ext>
            </a:extLst>
          </p:cNvPr>
          <p:cNvSpPr txBox="1"/>
          <p:nvPr/>
        </p:nvSpPr>
        <p:spPr>
          <a:xfrm>
            <a:off x="6489998" y="5796250"/>
            <a:ext cx="1600438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稼働中のサーバー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4F36BD9-A667-44A3-9299-DCCB813681F9}"/>
              </a:ext>
            </a:extLst>
          </p:cNvPr>
          <p:cNvSpPr txBox="1"/>
          <p:nvPr/>
        </p:nvSpPr>
        <p:spPr>
          <a:xfrm>
            <a:off x="3554171" y="5225042"/>
            <a:ext cx="582532" cy="51879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600" b="1" dirty="0">
                <a:solidFill>
                  <a:schemeClr val="bg1"/>
                </a:solidFill>
              </a:rPr>
              <a:t>CI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8BD4C0C-6C0A-429D-8E40-0B155A4F5560}"/>
              </a:ext>
            </a:extLst>
          </p:cNvPr>
          <p:cNvSpPr txBox="1"/>
          <p:nvPr/>
        </p:nvSpPr>
        <p:spPr>
          <a:xfrm>
            <a:off x="5590846" y="5218167"/>
            <a:ext cx="675506" cy="51879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600" b="1" dirty="0">
                <a:solidFill>
                  <a:schemeClr val="bg1"/>
                </a:solidFill>
              </a:rPr>
              <a:t>CD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C72DD4A-5710-4559-B055-6B2033D8092E}"/>
              </a:ext>
            </a:extLst>
          </p:cNvPr>
          <p:cNvSpPr txBox="1"/>
          <p:nvPr/>
        </p:nvSpPr>
        <p:spPr>
          <a:xfrm>
            <a:off x="6707489" y="1023612"/>
            <a:ext cx="1491434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944DC6E0-0FE0-47C3-9316-28CB53E387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53663" y="2178547"/>
            <a:ext cx="1065385" cy="650777"/>
          </a:xfrm>
          <a:prstGeom prst="rect">
            <a:avLst/>
          </a:prstGeom>
        </p:spPr>
      </p:pic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D46A907-F6AE-4995-AA8C-9B0D735A7737}"/>
              </a:ext>
            </a:extLst>
          </p:cNvPr>
          <p:cNvCxnSpPr>
            <a:cxnSpLocks/>
          </p:cNvCxnSpPr>
          <p:nvPr/>
        </p:nvCxnSpPr>
        <p:spPr>
          <a:xfrm>
            <a:off x="2851391" y="2381351"/>
            <a:ext cx="751309" cy="794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7A8ED6D-F0BB-45E4-B7BF-13AB3C824F05}"/>
              </a:ext>
            </a:extLst>
          </p:cNvPr>
          <p:cNvSpPr txBox="1"/>
          <p:nvPr/>
        </p:nvSpPr>
        <p:spPr>
          <a:xfrm>
            <a:off x="3918010" y="2083371"/>
            <a:ext cx="1377461" cy="79585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Kubernetes</a:t>
            </a:r>
            <a:b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22EF58E-E5E3-4D70-A03E-6AF0CD4D69DC}"/>
              </a:ext>
            </a:extLst>
          </p:cNvPr>
          <p:cNvSpPr txBox="1"/>
          <p:nvPr/>
        </p:nvSpPr>
        <p:spPr>
          <a:xfrm>
            <a:off x="7210886" y="3995148"/>
            <a:ext cx="523220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①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554AF1C-BCCB-43DA-922C-A81881331D3D}"/>
              </a:ext>
            </a:extLst>
          </p:cNvPr>
          <p:cNvCxnSpPr>
            <a:cxnSpLocks/>
          </p:cNvCxnSpPr>
          <p:nvPr/>
        </p:nvCxnSpPr>
        <p:spPr>
          <a:xfrm flipH="1" flipV="1">
            <a:off x="5976336" y="2633412"/>
            <a:ext cx="1028692" cy="2442614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6409BCB-36E3-450D-BD2E-F47AF9CE8A20}"/>
              </a:ext>
            </a:extLst>
          </p:cNvPr>
          <p:cNvSpPr txBox="1"/>
          <p:nvPr/>
        </p:nvSpPr>
        <p:spPr>
          <a:xfrm>
            <a:off x="6556517" y="4003713"/>
            <a:ext cx="523220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②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5E4F049-040E-4B00-B6A5-F6F8A9EE04DC}"/>
              </a:ext>
            </a:extLst>
          </p:cNvPr>
          <p:cNvCxnSpPr>
            <a:cxnSpLocks/>
          </p:cNvCxnSpPr>
          <p:nvPr/>
        </p:nvCxnSpPr>
        <p:spPr>
          <a:xfrm flipH="1" flipV="1">
            <a:off x="2911576" y="2552253"/>
            <a:ext cx="4016620" cy="2628853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8299539-5136-46EC-A023-3A3D2FE7108E}"/>
              </a:ext>
            </a:extLst>
          </p:cNvPr>
          <p:cNvSpPr txBox="1"/>
          <p:nvPr/>
        </p:nvSpPr>
        <p:spPr>
          <a:xfrm>
            <a:off x="6045674" y="4312020"/>
            <a:ext cx="523220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③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BC2ED29-0838-4263-89DF-21E203368259}"/>
              </a:ext>
            </a:extLst>
          </p:cNvPr>
          <p:cNvSpPr txBox="1"/>
          <p:nvPr/>
        </p:nvSpPr>
        <p:spPr>
          <a:xfrm>
            <a:off x="5242969" y="4312020"/>
            <a:ext cx="523220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④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ECB1039-DC67-4AF9-A8B6-89AB766D3C56}"/>
              </a:ext>
            </a:extLst>
          </p:cNvPr>
          <p:cNvSpPr txBox="1"/>
          <p:nvPr/>
        </p:nvSpPr>
        <p:spPr>
          <a:xfrm>
            <a:off x="4710403" y="4293706"/>
            <a:ext cx="523220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⑤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AE369F6-B089-4676-9B86-2B669CEB0D82}"/>
              </a:ext>
            </a:extLst>
          </p:cNvPr>
          <p:cNvSpPr txBox="1"/>
          <p:nvPr/>
        </p:nvSpPr>
        <p:spPr>
          <a:xfrm>
            <a:off x="3859999" y="4346533"/>
            <a:ext cx="523220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⑥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E959EB6-79F3-4821-A438-5AF0AC0DCE2F}"/>
              </a:ext>
            </a:extLst>
          </p:cNvPr>
          <p:cNvSpPr txBox="1"/>
          <p:nvPr/>
        </p:nvSpPr>
        <p:spPr>
          <a:xfrm>
            <a:off x="2496746" y="4203966"/>
            <a:ext cx="523220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220508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F78178-92FC-4652-A212-92E85C199846}"/>
              </a:ext>
            </a:extLst>
          </p:cNvPr>
          <p:cNvSpPr/>
          <p:nvPr/>
        </p:nvSpPr>
        <p:spPr bwMode="auto">
          <a:xfrm>
            <a:off x="126453" y="1780781"/>
            <a:ext cx="11916976" cy="427149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B19018C-0487-4DD9-B3CE-B4562F4EB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16"/>
          <a:stretch/>
        </p:blipFill>
        <p:spPr>
          <a:xfrm>
            <a:off x="4346857" y="2269967"/>
            <a:ext cx="3704232" cy="3075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1EF1403-E445-46D8-8220-C75127A438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39"/>
          <a:stretch/>
        </p:blipFill>
        <p:spPr>
          <a:xfrm>
            <a:off x="8349374" y="2269967"/>
            <a:ext cx="3426740" cy="307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4D4A60-F3A5-4517-B1C9-FC58F366AD0E}"/>
              </a:ext>
            </a:extLst>
          </p:cNvPr>
          <p:cNvSpPr txBox="1"/>
          <p:nvPr/>
        </p:nvSpPr>
        <p:spPr>
          <a:xfrm>
            <a:off x="5556649" y="5405664"/>
            <a:ext cx="1284647" cy="46429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移行性の評価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3E6574-1393-4476-B979-0C56B705A89B}"/>
              </a:ext>
            </a:extLst>
          </p:cNvPr>
          <p:cNvSpPr txBox="1"/>
          <p:nvPr/>
        </p:nvSpPr>
        <p:spPr>
          <a:xfrm>
            <a:off x="8988411" y="5405664"/>
            <a:ext cx="2148665" cy="46429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移行先の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WebApp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の指定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135C1DB-1DED-48F2-B310-09535EE9063D}"/>
              </a:ext>
            </a:extLst>
          </p:cNvPr>
          <p:cNvSpPr/>
          <p:nvPr/>
        </p:nvSpPr>
        <p:spPr bwMode="auto">
          <a:xfrm>
            <a:off x="542060" y="3728477"/>
            <a:ext cx="3607034" cy="15917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7" name="図 6" descr="座る, フロント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4A78DDA6-FEAE-42E8-936D-0E858EB71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57" y="4867555"/>
            <a:ext cx="419768" cy="619725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88418E9-5DB2-4965-86FA-91C6FBDF98A3}"/>
              </a:ext>
            </a:extLst>
          </p:cNvPr>
          <p:cNvSpPr/>
          <p:nvPr/>
        </p:nvSpPr>
        <p:spPr bwMode="auto">
          <a:xfrm>
            <a:off x="736589" y="4157592"/>
            <a:ext cx="1217066" cy="7557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solidFill>
                  <a:schemeClr val="bg1"/>
                </a:solidFill>
                <a:cs typeface="Segoe UI" pitchFamily="34" charset="0"/>
              </a:rPr>
              <a:t>App</a:t>
            </a:r>
            <a:r>
              <a:rPr kumimoji="1" lang="ja-JP" altLang="en-US" sz="1200" dirty="0">
                <a:solidFill>
                  <a:schemeClr val="bg1"/>
                </a:solidFill>
                <a:cs typeface="Segoe UI" pitchFamily="34" charset="0"/>
              </a:rPr>
              <a:t> </a:t>
            </a:r>
            <a:r>
              <a:rPr kumimoji="1" lang="en-US" altLang="ja-JP" sz="1200" dirty="0">
                <a:solidFill>
                  <a:schemeClr val="bg1"/>
                </a:solidFill>
                <a:cs typeface="Segoe UI" pitchFamily="34" charset="0"/>
              </a:rPr>
              <a:t>Service</a:t>
            </a:r>
            <a:br>
              <a:rPr kumimoji="1" lang="en-US" altLang="ja-JP" sz="1200" dirty="0">
                <a:solidFill>
                  <a:schemeClr val="bg1"/>
                </a:solidFill>
                <a:cs typeface="Segoe UI" pitchFamily="34" charset="0"/>
              </a:rPr>
            </a:br>
            <a:r>
              <a:rPr kumimoji="1" lang="en-US" altLang="ja-JP" sz="1200" dirty="0">
                <a:solidFill>
                  <a:schemeClr val="bg1"/>
                </a:solidFill>
                <a:cs typeface="Segoe UI" pitchFamily="34" charset="0"/>
              </a:rPr>
              <a:t>Migration</a:t>
            </a:r>
            <a:r>
              <a:rPr kumimoji="1" lang="ja-JP" altLang="en-US" sz="1200" dirty="0">
                <a:solidFill>
                  <a:schemeClr val="bg1"/>
                </a:solidFill>
                <a:cs typeface="Segoe UI" pitchFamily="34" charset="0"/>
              </a:rPr>
              <a:t> </a:t>
            </a:r>
            <a:endParaRPr kumimoji="1" lang="en-US" altLang="ja-JP" sz="1200" dirty="0">
              <a:solidFill>
                <a:schemeClr val="bg1"/>
              </a:solidFill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solidFill>
                  <a:schemeClr val="bg1"/>
                </a:solidFill>
                <a:cs typeface="Segoe UI" pitchFamily="34" charset="0"/>
              </a:rPr>
              <a:t>Assistant</a:t>
            </a:r>
            <a:endParaRPr kumimoji="1" lang="ja-JP" altLang="en-US" sz="1200" dirty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462E717-B74E-476D-8C7C-872CB428C44B}"/>
              </a:ext>
            </a:extLst>
          </p:cNvPr>
          <p:cNvSpPr/>
          <p:nvPr/>
        </p:nvSpPr>
        <p:spPr bwMode="auto">
          <a:xfrm>
            <a:off x="2894787" y="4779847"/>
            <a:ext cx="1096987" cy="3371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solidFill>
                  <a:schemeClr val="tx2"/>
                </a:solidFill>
                <a:cs typeface="Segoe UI" pitchFamily="34" charset="0"/>
              </a:rPr>
              <a:t>IIS</a:t>
            </a:r>
            <a:endParaRPr kumimoji="1" lang="ja-JP" altLang="en-US" sz="1200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2513212-07FF-4688-B7D2-D054DA9C4D9C}"/>
              </a:ext>
            </a:extLst>
          </p:cNvPr>
          <p:cNvSpPr/>
          <p:nvPr/>
        </p:nvSpPr>
        <p:spPr bwMode="auto">
          <a:xfrm>
            <a:off x="2894788" y="4366891"/>
            <a:ext cx="1096987" cy="3371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solidFill>
                  <a:schemeClr val="tx2"/>
                </a:solidFill>
                <a:cs typeface="Segoe UI" pitchFamily="34" charset="0"/>
              </a:rPr>
              <a:t>ASP.NET</a:t>
            </a:r>
            <a:endParaRPr kumimoji="1" lang="ja-JP" altLang="en-US" sz="1200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A129313-16FE-43B2-8F04-4F5DB3D15060}"/>
              </a:ext>
            </a:extLst>
          </p:cNvPr>
          <p:cNvSpPr/>
          <p:nvPr/>
        </p:nvSpPr>
        <p:spPr bwMode="auto">
          <a:xfrm>
            <a:off x="2894786" y="3951831"/>
            <a:ext cx="1096987" cy="3371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solidFill>
                  <a:schemeClr val="tx2"/>
                </a:solidFill>
                <a:cs typeface="Segoe UI" pitchFamily="34" charset="0"/>
              </a:rPr>
              <a:t>Application</a:t>
            </a:r>
            <a:endParaRPr kumimoji="1" lang="ja-JP" altLang="en-US" sz="1200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6399EC2E-FB06-47DF-92A6-6A6516453D8A}"/>
              </a:ext>
            </a:extLst>
          </p:cNvPr>
          <p:cNvSpPr/>
          <p:nvPr/>
        </p:nvSpPr>
        <p:spPr>
          <a:xfrm>
            <a:off x="2651595" y="3892881"/>
            <a:ext cx="205076" cy="1259609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D6C00F8-1844-40EF-9B61-B3C45C458C0E}"/>
              </a:ext>
            </a:extLst>
          </p:cNvPr>
          <p:cNvCxnSpPr>
            <a:cxnSpLocks/>
          </p:cNvCxnSpPr>
          <p:nvPr/>
        </p:nvCxnSpPr>
        <p:spPr>
          <a:xfrm>
            <a:off x="1999314" y="4522685"/>
            <a:ext cx="63778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665844BF-C180-42C5-A87F-0660AB61D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1944" y="2571442"/>
            <a:ext cx="591895" cy="591895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7FBF554-F72E-4C91-A82D-A2365B8C2B59}"/>
              </a:ext>
            </a:extLst>
          </p:cNvPr>
          <p:cNvCxnSpPr>
            <a:cxnSpLocks/>
          </p:cNvCxnSpPr>
          <p:nvPr/>
        </p:nvCxnSpPr>
        <p:spPr>
          <a:xfrm flipV="1">
            <a:off x="1262261" y="3190092"/>
            <a:ext cx="432792" cy="9302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D40D79-8A86-43E4-8DF3-91C1F84100BB}"/>
              </a:ext>
            </a:extLst>
          </p:cNvPr>
          <p:cNvSpPr txBox="1"/>
          <p:nvPr/>
        </p:nvSpPr>
        <p:spPr>
          <a:xfrm>
            <a:off x="619127" y="5316894"/>
            <a:ext cx="2140651" cy="46429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オンプレミス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サーバー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3CDC3D-7794-41CB-BF6C-B775E994E82E}"/>
              </a:ext>
            </a:extLst>
          </p:cNvPr>
          <p:cNvSpPr txBox="1"/>
          <p:nvPr/>
        </p:nvSpPr>
        <p:spPr>
          <a:xfrm>
            <a:off x="1345122" y="2197368"/>
            <a:ext cx="1040991" cy="46429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0797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45</Words>
  <Application>Microsoft Office PowerPoint</Application>
  <PresentationFormat>ワイド画面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25</cp:revision>
  <dcterms:created xsi:type="dcterms:W3CDTF">2021-07-13T06:10:18Z</dcterms:created>
  <dcterms:modified xsi:type="dcterms:W3CDTF">2021-09-08T00:35:48Z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2021-09-07T12:07:03Z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8abca315-bfbb-4235-bd7b-c4b40e2ce2af</vt:lpwstr>
  </property>
  <property fmtid="{D5CDD505-2E9C-101B-9397-08002B2CF9AE}" pid="8" name="MSIP_Label_f42aa342-8706-4288-bd11-ebb85995028c_ContentBits">
    <vt:lpwstr>0</vt:lpwstr>
  </property>
</Properties>
</file>