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03" y="4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2AB52-CF1B-4459-8AB1-93BEF070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ED25A9-5631-48E6-8E65-85626F4E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1EF767-09D7-4769-A142-1C3AA344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1EE28-74FB-4E1F-AF60-331516C2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459DE0-E177-47D2-8586-1787BEE8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40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84B58-811F-4F12-B775-73181FDA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E4D88A-7A1E-4B0B-AF5B-28872DC8D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9C432D-4697-463E-9E6E-88878AD1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B7EBF-9A02-4763-9DD1-43385C86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97C92-599F-42A4-99E0-B38495D1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71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AB7C907-75E8-4E79-A22E-76C6F2E4D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303533-5D58-4B82-8C0E-F7F622ACF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1EEDE5-1CE9-4331-A5FD-5ACEE750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EF251-79A7-4FF6-AADE-0AAE7000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58CCA-DF4C-412B-83BB-45E67C3D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B8642-1871-4A62-A19C-B38379E3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981E01-EA32-44C8-88F6-55064150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5F0A6-723B-4AAF-8209-9EB6FD50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A239C2-4C01-4537-A07C-BAB0067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4242B5-3383-44EF-AC24-38A44A66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7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84128-77D6-4E7B-A858-BDD887A3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F5EACB-5857-4287-9DB1-974B040B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80FA-7FE7-42B0-B843-4C788FEF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3639-8DFD-4E4D-969E-33418C24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D858C-5E72-4C68-93B8-43FFD2A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0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EB027-5D23-4F1A-8ABE-490ADBFA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3B1921-0445-4D9C-847C-A2784C2B7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722D52-F2E4-49D1-801C-BA6052D81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0DDEAB-3AF7-4104-BC53-CFD790D9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27395-ACFD-40EE-9089-B5B51878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A05656-D0F3-4466-9891-3FFE31C1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09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16DD1-B1FD-4A7B-AB16-3C41CB3A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DC43FE-24D5-40FD-8679-D8C59FD12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453773-B1CB-4EE6-8EA2-FD30684F8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CC46E9-B13D-4C1E-B21D-9B808885F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40191E-CA4E-46F3-866B-8AE034CD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A421380-48C6-413F-92BF-5E00D8C9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D1C536-B0BA-4A31-8FB2-FC4B074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309786-FA70-44C5-8B47-ABDD97FC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00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2BB11-60ED-4719-849A-3C9E3EC6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8EF801-137A-4D82-B399-5DD89BFC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E18AC4-E510-44C1-83E8-FBB43C0E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C4CC209-C0BA-4687-85A5-932444EC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64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3C8EAE-33AE-4049-A655-479FC97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D69912-0C3E-49FE-973E-9D9D5AAF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8D24F9-CE5C-42F4-8048-1E83011F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3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03736-CFA8-44AC-93DC-1738EC2C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03F7B1-FE84-4F4B-80A4-B0C9C2EC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E52E1D-27C5-4FA0-A7AD-9B80074D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533CEE-042B-4809-9549-E27BC1E3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A70C-9EA0-4850-AE43-7D86D54E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2A4BF8-0C3B-4A18-98B3-90FD2622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3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61566-4CCD-4231-8A11-D2032464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D857E8-AE5E-4367-BA93-E30BCD3A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6C3700-6CD1-4332-A62D-8EBF3684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6C18F4-60FC-450C-AB4C-F27770B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B7D209-B48B-43E1-80BF-4D6F8757D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A2A561-4749-4491-A974-6E03D01D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57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8FBBDE-899B-4D78-B0CD-F84EA6C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AB167D-E321-4E58-A80B-33EE44147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0A1C76-C5E0-442A-9649-A3127D7F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1065-3E3B-4216-86AE-33250A2FE707}" type="datetimeFigureOut">
              <a:rPr kumimoji="1" lang="ja-JP" altLang="en-US" smtClean="0"/>
              <a:t>2020/8/6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A3205-0205-42FA-BF91-87135AFAC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B3DEA-356D-4816-AFCA-44C20655C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78A3-C83A-47F2-B668-EE97C0D69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0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D3DB559-D4FE-43AB-BB2F-8B23A400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79" r="55124" b="62071"/>
          <a:stretch/>
        </p:blipFill>
        <p:spPr>
          <a:xfrm>
            <a:off x="223766" y="195309"/>
            <a:ext cx="4561298" cy="1944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9398792-5D90-4B5F-A3E8-8E1D2B33B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59" r="23216" b="29622"/>
          <a:stretch/>
        </p:blipFill>
        <p:spPr>
          <a:xfrm>
            <a:off x="5122324" y="195309"/>
            <a:ext cx="5182301" cy="3123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562ABAE-0FDF-41E8-A52C-8233664A6EF6}"/>
              </a:ext>
            </a:extLst>
          </p:cNvPr>
          <p:cNvSpPr/>
          <p:nvPr/>
        </p:nvSpPr>
        <p:spPr>
          <a:xfrm>
            <a:off x="961534" y="4901938"/>
            <a:ext cx="3063711" cy="1339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6" name="図 15" descr="座る, 電子機器, テーブル, フロント が含まれている画像&#10;&#10;自動的に生成された説明">
            <a:extLst>
              <a:ext uri="{FF2B5EF4-FFF2-40B4-BE49-F238E27FC236}">
                <a16:creationId xmlns:a16="http://schemas.microsoft.com/office/drawing/2014/main" id="{AF7F53DF-65B5-4AD2-B1F5-467B7E846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68" y="5076057"/>
            <a:ext cx="451425" cy="662091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BB0578C-38A4-41D2-A72B-5C26EB1C0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20" y="4556571"/>
            <a:ext cx="780290" cy="780290"/>
          </a:xfrm>
          <a:prstGeom prst="rect">
            <a:avLst/>
          </a:prstGeom>
        </p:spPr>
      </p:pic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61505BE-0678-4E10-A462-034CBECF3071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10313" y="3503247"/>
            <a:ext cx="3346049" cy="461662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D133DB0-FCE7-4EFA-956C-9E44E598F2BA}"/>
              </a:ext>
            </a:extLst>
          </p:cNvPr>
          <p:cNvSpPr txBox="1"/>
          <p:nvPr/>
        </p:nvSpPr>
        <p:spPr>
          <a:xfrm>
            <a:off x="1617432" y="3105834"/>
            <a:ext cx="334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Arc </a:t>
            </a:r>
            <a:r>
              <a:rPr kumimoji="1" lang="ja-JP" altLang="en-US" sz="1200" dirty="0"/>
              <a:t>の登録スクリプトを生成させて実行</a:t>
            </a:r>
            <a:endParaRPr kumimoji="1"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Azure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Connected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Machine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Agent </a:t>
            </a:r>
            <a:r>
              <a:rPr kumimoji="1" lang="ja-JP" altLang="en-US" sz="1200" dirty="0"/>
              <a:t>のインストールと実行）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1238614D-010D-4BB9-BE94-D728A52CA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313" y="3503248"/>
            <a:ext cx="3346049" cy="461662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C2CAD1BC-C182-438F-8261-B7FBF53AE985}"/>
              </a:ext>
            </a:extLst>
          </p:cNvPr>
          <p:cNvCxnSpPr>
            <a:cxnSpLocks/>
            <a:stCxn id="16" idx="3"/>
            <a:endCxn id="31" idx="2"/>
          </p:cNvCxnSpPr>
          <p:nvPr/>
        </p:nvCxnSpPr>
        <p:spPr>
          <a:xfrm flipV="1">
            <a:off x="2465593" y="3324439"/>
            <a:ext cx="4614500" cy="2082664"/>
          </a:xfrm>
          <a:prstGeom prst="bentConnector2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B284C8E-97A9-4106-B2C2-E6B34851BD8B}"/>
              </a:ext>
            </a:extLst>
          </p:cNvPr>
          <p:cNvSpPr/>
          <p:nvPr/>
        </p:nvSpPr>
        <p:spPr>
          <a:xfrm>
            <a:off x="6935351" y="3048059"/>
            <a:ext cx="289483" cy="276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279A878-62C5-4556-ACF7-82806E7337E7}"/>
              </a:ext>
            </a:extLst>
          </p:cNvPr>
          <p:cNvSpPr txBox="1"/>
          <p:nvPr/>
        </p:nvSpPr>
        <p:spPr>
          <a:xfrm>
            <a:off x="4680368" y="3950272"/>
            <a:ext cx="2472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</a:t>
            </a:r>
            <a:r>
              <a:rPr lang="ja-JP" altLang="en-US" sz="1200" dirty="0"/>
              <a:t> のリソースとして現れる</a:t>
            </a:r>
            <a:endParaRPr kumimoji="1" lang="ja-JP" altLang="en-US" sz="1200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8E369844-CCA5-41F3-B60F-5C8B50EE96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740" r="1122" b="4987"/>
          <a:stretch/>
        </p:blipFill>
        <p:spPr>
          <a:xfrm>
            <a:off x="8291243" y="3512849"/>
            <a:ext cx="4566650" cy="3000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C0B34D-0B3F-45F2-8EC8-1CFEA90396A1}"/>
              </a:ext>
            </a:extLst>
          </p:cNvPr>
          <p:cNvSpPr txBox="1"/>
          <p:nvPr/>
        </p:nvSpPr>
        <p:spPr>
          <a:xfrm>
            <a:off x="355634" y="4188552"/>
            <a:ext cx="10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オンプレ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AEFCFF6-B4B8-4CC2-A53B-9BDAEF4021FF}"/>
              </a:ext>
            </a:extLst>
          </p:cNvPr>
          <p:cNvSpPr txBox="1"/>
          <p:nvPr/>
        </p:nvSpPr>
        <p:spPr>
          <a:xfrm>
            <a:off x="1858369" y="5851230"/>
            <a:ext cx="1065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サーバー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B7DE15E-1C76-4A5B-A5E0-EFB2D40CD892}"/>
              </a:ext>
            </a:extLst>
          </p:cNvPr>
          <p:cNvCxnSpPr/>
          <p:nvPr/>
        </p:nvCxnSpPr>
        <p:spPr>
          <a:xfrm>
            <a:off x="7586330" y="2939902"/>
            <a:ext cx="839972" cy="87187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D624DE22-3C6B-4A91-B3EF-D29EF201EFD1}"/>
              </a:ext>
            </a:extLst>
          </p:cNvPr>
          <p:cNvSpPr/>
          <p:nvPr/>
        </p:nvSpPr>
        <p:spPr>
          <a:xfrm>
            <a:off x="6879179" y="1589769"/>
            <a:ext cx="1371600" cy="11835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C052489C-A6CC-49AE-A0AE-9CEC77762B9C}"/>
              </a:ext>
            </a:extLst>
          </p:cNvPr>
          <p:cNvSpPr/>
          <p:nvPr/>
        </p:nvSpPr>
        <p:spPr>
          <a:xfrm>
            <a:off x="9461118" y="4963078"/>
            <a:ext cx="1371600" cy="10759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32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91CA76-0432-4AB9-9CBF-FB1D6FCCFDC6}"/>
              </a:ext>
            </a:extLst>
          </p:cNvPr>
          <p:cNvSpPr/>
          <p:nvPr/>
        </p:nvSpPr>
        <p:spPr>
          <a:xfrm>
            <a:off x="2141899" y="3988961"/>
            <a:ext cx="2208976" cy="1432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D37B98F-EF72-4E01-811B-AC95AF9B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66" y="938568"/>
            <a:ext cx="9187468" cy="498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6F6798-5E88-4BF4-A920-C64A32BC8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58" r="62310" b="53333"/>
          <a:stretch/>
        </p:blipFill>
        <p:spPr>
          <a:xfrm>
            <a:off x="1732698" y="510361"/>
            <a:ext cx="3445357" cy="2551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C283E84-704F-4D3A-8956-2CB8298E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125" y="510361"/>
            <a:ext cx="6907367" cy="2622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40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2020-08-06T06:44:01Z</dcterms:created>
  <dcterms:modified xsi:type="dcterms:W3CDTF">2020-08-06T07:40:35Z</dcterms:modified>
</cp:coreProperties>
</file>