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48E877-4DF6-71C1-5AD4-1D760E74DAE5}"/>
              </a:ext>
            </a:extLst>
          </p:cNvPr>
          <p:cNvSpPr/>
          <p:nvPr/>
        </p:nvSpPr>
        <p:spPr>
          <a:xfrm>
            <a:off x="486425" y="1796142"/>
            <a:ext cx="10446507" cy="454951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849426-72CB-43EC-89D7-031B1E3F7BD9}"/>
              </a:ext>
            </a:extLst>
          </p:cNvPr>
          <p:cNvSpPr txBox="1"/>
          <p:nvPr/>
        </p:nvSpPr>
        <p:spPr>
          <a:xfrm>
            <a:off x="2426561" y="6037881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Azure VM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DEF469A-32B0-2F13-F8AD-D95FBC59DA69}"/>
              </a:ext>
            </a:extLst>
          </p:cNvPr>
          <p:cNvCxnSpPr>
            <a:cxnSpLocks/>
          </p:cNvCxnSpPr>
          <p:nvPr/>
        </p:nvCxnSpPr>
        <p:spPr>
          <a:xfrm>
            <a:off x="1042988" y="5786438"/>
            <a:ext cx="145732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12F2E58-2075-A4F1-3A58-E985AB4188F4}"/>
              </a:ext>
            </a:extLst>
          </p:cNvPr>
          <p:cNvSpPr txBox="1"/>
          <p:nvPr/>
        </p:nvSpPr>
        <p:spPr>
          <a:xfrm>
            <a:off x="486425" y="564720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RDP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664D4CCE-57A0-EB69-1597-7D6B8AC56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207" y="5538788"/>
            <a:ext cx="685800" cy="4953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FB995B-7E65-F640-2D02-44A4407E4336}"/>
              </a:ext>
            </a:extLst>
          </p:cNvPr>
          <p:cNvSpPr txBox="1"/>
          <p:nvPr/>
        </p:nvSpPr>
        <p:spPr>
          <a:xfrm>
            <a:off x="1259068" y="521636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Internet</a:t>
            </a:r>
          </a:p>
        </p:txBody>
      </p:sp>
      <p:sp>
        <p:nvSpPr>
          <p:cNvPr id="17" name="角丸四角形 15">
            <a:extLst>
              <a:ext uri="{FF2B5EF4-FFF2-40B4-BE49-F238E27FC236}">
                <a16:creationId xmlns:a16="http://schemas.microsoft.com/office/drawing/2014/main" id="{D79B89D4-43E6-7F8F-13C8-019149EEF740}"/>
              </a:ext>
            </a:extLst>
          </p:cNvPr>
          <p:cNvSpPr/>
          <p:nvPr/>
        </p:nvSpPr>
        <p:spPr>
          <a:xfrm>
            <a:off x="2895599" y="3393339"/>
            <a:ext cx="7767210" cy="2576169"/>
          </a:xfrm>
          <a:prstGeom prst="roundRect">
            <a:avLst>
              <a:gd name="adj" fmla="val 4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2C588BB-9792-7D45-29C5-48C176A10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1486" y="5647200"/>
            <a:ext cx="428228" cy="428228"/>
          </a:xfrm>
          <a:prstGeom prst="rect">
            <a:avLst/>
          </a:prstGeom>
        </p:spPr>
      </p:pic>
      <p:sp>
        <p:nvSpPr>
          <p:cNvPr id="21" name="角丸四角形 16">
            <a:extLst>
              <a:ext uri="{FF2B5EF4-FFF2-40B4-BE49-F238E27FC236}">
                <a16:creationId xmlns:a16="http://schemas.microsoft.com/office/drawing/2014/main" id="{71A1DEC8-9754-E2E1-A65F-241C46E66157}"/>
              </a:ext>
            </a:extLst>
          </p:cNvPr>
          <p:cNvSpPr/>
          <p:nvPr/>
        </p:nvSpPr>
        <p:spPr>
          <a:xfrm>
            <a:off x="3254829" y="5370249"/>
            <a:ext cx="7173559" cy="4308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Windows Server 2022</a:t>
            </a:r>
            <a:endParaRPr kumimoji="1" lang="ja-JP" altLang="en-US" sz="1400"/>
          </a:p>
        </p:txBody>
      </p:sp>
      <p:sp>
        <p:nvSpPr>
          <p:cNvPr id="23" name="角丸四角形 18">
            <a:extLst>
              <a:ext uri="{FF2B5EF4-FFF2-40B4-BE49-F238E27FC236}">
                <a16:creationId xmlns:a16="http://schemas.microsoft.com/office/drawing/2014/main" id="{7F776007-273B-1628-8EE2-A079C7B59DE0}"/>
              </a:ext>
            </a:extLst>
          </p:cNvPr>
          <p:cNvSpPr/>
          <p:nvPr/>
        </p:nvSpPr>
        <p:spPr>
          <a:xfrm>
            <a:off x="3254829" y="3581400"/>
            <a:ext cx="1396524" cy="169529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Visual</a:t>
            </a:r>
          </a:p>
          <a:p>
            <a:pPr algn="ctr"/>
            <a:r>
              <a:rPr lang="en-US" altLang="ja-JP" sz="1400" dirty="0"/>
              <a:t>Studio</a:t>
            </a:r>
            <a:br>
              <a:rPr lang="en-US" altLang="ja-JP" sz="1400" dirty="0"/>
            </a:br>
            <a:r>
              <a:rPr lang="en-US" altLang="ja-JP" sz="1400" dirty="0"/>
              <a:t>Code</a:t>
            </a:r>
            <a:endParaRPr kumimoji="1" lang="ja-JP" altLang="en-US" sz="1400"/>
          </a:p>
        </p:txBody>
      </p:sp>
      <p:sp>
        <p:nvSpPr>
          <p:cNvPr id="25" name="角丸四角形 20">
            <a:extLst>
              <a:ext uri="{FF2B5EF4-FFF2-40B4-BE49-F238E27FC236}">
                <a16:creationId xmlns:a16="http://schemas.microsoft.com/office/drawing/2014/main" id="{74BF4435-9BF6-F30C-1777-94F160D137C2}"/>
              </a:ext>
            </a:extLst>
          </p:cNvPr>
          <p:cNvSpPr/>
          <p:nvPr/>
        </p:nvSpPr>
        <p:spPr>
          <a:xfrm>
            <a:off x="5714373" y="4814821"/>
            <a:ext cx="4714015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WSL2</a:t>
            </a:r>
            <a:endParaRPr kumimoji="1" lang="ja-JP" altLang="en-US" sz="1400"/>
          </a:p>
        </p:txBody>
      </p:sp>
      <p:sp>
        <p:nvSpPr>
          <p:cNvPr id="27" name="角丸四角形 22">
            <a:extLst>
              <a:ext uri="{FF2B5EF4-FFF2-40B4-BE49-F238E27FC236}">
                <a16:creationId xmlns:a16="http://schemas.microsoft.com/office/drawing/2014/main" id="{4E6B14DC-82D4-BE49-94F7-001D177E6DBD}"/>
              </a:ext>
            </a:extLst>
          </p:cNvPr>
          <p:cNvSpPr/>
          <p:nvPr/>
        </p:nvSpPr>
        <p:spPr>
          <a:xfrm>
            <a:off x="5714372" y="4293550"/>
            <a:ext cx="4714016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Ubuntu</a:t>
            </a:r>
            <a:endParaRPr kumimoji="1" lang="ja-JP" altLang="en-US" sz="14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9A22412-FEC8-D5F5-9E34-D6826662E6D5}"/>
              </a:ext>
            </a:extLst>
          </p:cNvPr>
          <p:cNvCxnSpPr>
            <a:cxnSpLocks/>
          </p:cNvCxnSpPr>
          <p:nvPr/>
        </p:nvCxnSpPr>
        <p:spPr>
          <a:xfrm>
            <a:off x="4742472" y="5046209"/>
            <a:ext cx="90488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4F045A4-5398-5753-DE8C-FA909D54B8C7}"/>
              </a:ext>
            </a:extLst>
          </p:cNvPr>
          <p:cNvSpPr txBox="1"/>
          <p:nvPr/>
        </p:nvSpPr>
        <p:spPr>
          <a:xfrm>
            <a:off x="4759844" y="4787754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Remote</a:t>
            </a:r>
            <a:br>
              <a:rPr kumimoji="1" lang="en-US" altLang="ja-JP" sz="1400" dirty="0"/>
            </a:br>
            <a:r>
              <a:rPr kumimoji="1" lang="en-US" altLang="ja-JP" sz="1400" dirty="0"/>
              <a:t>WSL</a:t>
            </a:r>
          </a:p>
        </p:txBody>
      </p:sp>
      <p:sp>
        <p:nvSpPr>
          <p:cNvPr id="67" name="角丸四角形 20">
            <a:extLst>
              <a:ext uri="{FF2B5EF4-FFF2-40B4-BE49-F238E27FC236}">
                <a16:creationId xmlns:a16="http://schemas.microsoft.com/office/drawing/2014/main" id="{47B7973D-DF49-B141-A1DD-AD21EBAFF82D}"/>
              </a:ext>
            </a:extLst>
          </p:cNvPr>
          <p:cNvSpPr/>
          <p:nvPr/>
        </p:nvSpPr>
        <p:spPr>
          <a:xfrm>
            <a:off x="5716090" y="3806308"/>
            <a:ext cx="4714015" cy="4308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Docker</a:t>
            </a:r>
            <a:endParaRPr kumimoji="1" lang="ja-JP" altLang="en-US" sz="1400" dirty="0"/>
          </a:p>
        </p:txBody>
      </p:sp>
      <p:sp>
        <p:nvSpPr>
          <p:cNvPr id="69" name="角丸四角形 22">
            <a:extLst>
              <a:ext uri="{FF2B5EF4-FFF2-40B4-BE49-F238E27FC236}">
                <a16:creationId xmlns:a16="http://schemas.microsoft.com/office/drawing/2014/main" id="{5352DEFD-3E0C-7EC4-AD03-4FDCC4023EDC}"/>
              </a:ext>
            </a:extLst>
          </p:cNvPr>
          <p:cNvSpPr/>
          <p:nvPr/>
        </p:nvSpPr>
        <p:spPr>
          <a:xfrm>
            <a:off x="5716090" y="2927592"/>
            <a:ext cx="1413179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Ubuntu</a:t>
            </a:r>
            <a:endParaRPr kumimoji="1" lang="ja-JP" altLang="en-US" sz="1400"/>
          </a:p>
        </p:txBody>
      </p:sp>
      <p:sp>
        <p:nvSpPr>
          <p:cNvPr id="71" name="角丸四角形 22">
            <a:extLst>
              <a:ext uri="{FF2B5EF4-FFF2-40B4-BE49-F238E27FC236}">
                <a16:creationId xmlns:a16="http://schemas.microsoft.com/office/drawing/2014/main" id="{93321690-BF5E-4D1A-7A5C-D2268B8BB2CD}"/>
              </a:ext>
            </a:extLst>
          </p:cNvPr>
          <p:cNvSpPr/>
          <p:nvPr/>
        </p:nvSpPr>
        <p:spPr>
          <a:xfrm>
            <a:off x="7365650" y="2919034"/>
            <a:ext cx="1413179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Ubuntu</a:t>
            </a:r>
            <a:endParaRPr kumimoji="1" lang="ja-JP" altLang="en-US" sz="1400"/>
          </a:p>
        </p:txBody>
      </p:sp>
      <p:sp>
        <p:nvSpPr>
          <p:cNvPr id="73" name="角丸四角形 22">
            <a:extLst>
              <a:ext uri="{FF2B5EF4-FFF2-40B4-BE49-F238E27FC236}">
                <a16:creationId xmlns:a16="http://schemas.microsoft.com/office/drawing/2014/main" id="{D05E4F81-C302-3E75-AE31-C33788C286E5}"/>
              </a:ext>
            </a:extLst>
          </p:cNvPr>
          <p:cNvSpPr/>
          <p:nvPr/>
        </p:nvSpPr>
        <p:spPr>
          <a:xfrm>
            <a:off x="9015209" y="2911341"/>
            <a:ext cx="1413179" cy="8156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Ubuntu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49134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20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31</cp:revision>
  <dcterms:created xsi:type="dcterms:W3CDTF">2022-05-11T03:25:23Z</dcterms:created>
  <dcterms:modified xsi:type="dcterms:W3CDTF">2022-06-15T03:17:57Z</dcterms:modified>
</cp:coreProperties>
</file>