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59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477EE-BBC9-C7CD-B0FF-BE2207B76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920501-0F05-EF18-0234-17856BC32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25EF4F-695B-E46B-D56D-0EA5AD15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C954F2-5E1A-D972-3D77-DCF02BB2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05D4E0-1AE4-ABDB-2D74-8BAE3084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37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C8CF57-5985-2B30-95F1-4D80F0D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45C56B-3FF7-AB62-6340-7BD1580CB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8C296-4C12-0328-577F-4AE83ADA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BDD08D-8792-58F9-9698-7C44AC0B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192C8-2DE2-2AB3-46C7-71F8CC6E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17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8288A5-9910-1B0A-FD85-EE84D891C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1B201B-E266-2865-3844-B7CAB5F09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BD37E-424B-F3CF-0B0D-6486DE4C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8D39E-0284-6838-1E06-0033262C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DB9AF-F90D-2987-8E8D-D18B25B3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64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D8D912-0D89-7D1B-E7C8-677890A4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A16F8E-E829-94D5-60BF-F248EBDC8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5D50FF-3D8A-337F-16A7-4CDF84FCA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6B1A41-5A8E-E8DF-178A-E9BB1FF3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46B47F-54B8-4A72-BC8C-87004C3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1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2995E-0896-A237-A872-A62898711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EA6336-BBE7-9159-20AE-52B68BB2F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ABFA2D-A7E0-49C4-0228-4D7A7087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27A4E-8AC0-E043-40FD-53B85BA5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F52E85-D978-DF78-A513-91275E5E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1A86D-C8CC-3484-3DE0-C79814E8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03419-6595-8898-F76C-08398EA19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9EE035-9240-5A16-A220-975900A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391FB5-D9E7-0F12-32B9-DFEA6788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9ADE90-9F39-930D-9DB5-CA224327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E3CDA-CC4C-3932-2FFB-FB7EB1BE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8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241BC-10C0-75E3-5FC2-347836C2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BF65F2-6206-ECD5-8EA0-71B4AF86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1AAF03-DE23-D802-24EB-D2858157F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86C5D0-EF87-859C-6AAD-295189913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33F883-1001-7E97-7939-87DE889A9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21B2DB-689C-869F-AF60-F5E1C876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9B5861-277B-D119-E762-A0405FE2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F555903-946B-27C5-764A-EBE26F01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2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C8903-96F5-C56C-D4BB-0950E62E4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F3BA7B-887F-AA28-FBDF-57C13BB5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AB879C-F7EB-E450-3EAA-7C82E132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4A7D6E-4130-44A2-0FFA-8FE5A774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45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A7F5B2-CAE2-A811-5385-0B276D71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DF1245-4F08-82BF-5630-28D4FFAF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FDFA01-6509-9FD3-C61F-0B44D44D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68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0514D-45CC-C727-B82F-FF3B2EAE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2FDD18-7CEA-F5F8-16FF-9B7C323C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A9C85C9-D321-7DA4-51ED-D06859B29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384BC8-7EBC-7FF5-C990-27ED85A4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8718DA-16DF-FA41-3B79-61470D42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125F4-659C-055E-71CE-09B74D43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0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8E50C7-8777-38FA-C384-4E6A157D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E3AB68-600D-FF34-311F-4F9A536FD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95A065-27A7-107E-54C6-5E65847C2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AEB65D-BF47-5385-4EB2-84BE0CE0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0D08B0-0C69-D248-9EDF-21B4BB9D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352A9A-DB9F-38E0-4131-9CDAA1C3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2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ABC872-7188-D7EE-1E49-5480CAC9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742D6-874A-5050-7CBF-442E5830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CC25C-77CE-83EA-2B52-9E9807CF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AD458-A448-419C-AE3C-43AE42F9B9C7}" type="datetimeFigureOut">
              <a:rPr kumimoji="1" lang="ja-JP" altLang="en-US" smtClean="0"/>
              <a:t>2022/11/15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80C9A-83B3-5C52-037A-44F075499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A43D9-7E20-E944-65DB-DB703716C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D9A20-5D37-4B74-8FD3-E45689CE31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6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404F9B59-80BE-E183-4016-F4E29E79B678}"/>
              </a:ext>
            </a:extLst>
          </p:cNvPr>
          <p:cNvSpPr/>
          <p:nvPr/>
        </p:nvSpPr>
        <p:spPr>
          <a:xfrm>
            <a:off x="555992" y="1387682"/>
            <a:ext cx="7402504" cy="4291707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6E69463-767D-16C2-5CB2-265CF47A2E2C}"/>
              </a:ext>
            </a:extLst>
          </p:cNvPr>
          <p:cNvSpPr/>
          <p:nvPr/>
        </p:nvSpPr>
        <p:spPr>
          <a:xfrm>
            <a:off x="689245" y="4084933"/>
            <a:ext cx="7094641" cy="13968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/>
              <a:t>ホスト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46EEF97-8F33-9FD5-D3E8-4B3875F92737}"/>
              </a:ext>
            </a:extLst>
          </p:cNvPr>
          <p:cNvSpPr/>
          <p:nvPr/>
        </p:nvSpPr>
        <p:spPr>
          <a:xfrm>
            <a:off x="2483790" y="1635811"/>
            <a:ext cx="1796988" cy="2036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ゲスト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6135C3-FFCD-A4EE-E944-8F8E7B1A2580}"/>
              </a:ext>
            </a:extLst>
          </p:cNvPr>
          <p:cNvSpPr/>
          <p:nvPr/>
        </p:nvSpPr>
        <p:spPr>
          <a:xfrm>
            <a:off x="2768599" y="4383607"/>
            <a:ext cx="1227367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100%</a:t>
            </a:r>
            <a:endParaRPr kumimoji="1" lang="ja-JP" altLang="en-US" dirty="0"/>
          </a:p>
        </p:txBody>
      </p:sp>
      <p:pic>
        <p:nvPicPr>
          <p:cNvPr id="10" name="図 9" descr="電子機器, 回路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567409E-2A60-14B8-7111-544E30D37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10" y="4507670"/>
            <a:ext cx="659415" cy="281424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4BA1F6B-C32B-8DB1-F1C5-A7B2312068D4}"/>
              </a:ext>
            </a:extLst>
          </p:cNvPr>
          <p:cNvSpPr/>
          <p:nvPr/>
        </p:nvSpPr>
        <p:spPr>
          <a:xfrm>
            <a:off x="2768598" y="3132917"/>
            <a:ext cx="1227367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100%</a:t>
            </a:r>
            <a:endParaRPr kumimoji="1" lang="ja-JP" altLang="en-US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55DDF4D-48B2-E4B7-629E-38FE07C17E1D}"/>
              </a:ext>
            </a:extLst>
          </p:cNvPr>
          <p:cNvCxnSpPr/>
          <p:nvPr/>
        </p:nvCxnSpPr>
        <p:spPr>
          <a:xfrm>
            <a:off x="2768598" y="3592551"/>
            <a:ext cx="0" cy="74970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402556F-38C0-0CDF-39EC-22B48FC97879}"/>
              </a:ext>
            </a:extLst>
          </p:cNvPr>
          <p:cNvCxnSpPr/>
          <p:nvPr/>
        </p:nvCxnSpPr>
        <p:spPr>
          <a:xfrm>
            <a:off x="3980774" y="3592550"/>
            <a:ext cx="0" cy="74970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1A1063-979D-B5E0-1356-C6C7E40D780A}"/>
              </a:ext>
            </a:extLst>
          </p:cNvPr>
          <p:cNvSpPr/>
          <p:nvPr/>
        </p:nvSpPr>
        <p:spPr>
          <a:xfrm>
            <a:off x="2853859" y="2340284"/>
            <a:ext cx="1056844" cy="5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8A198DD-6BD7-118B-E367-D249D7BA71D5}"/>
              </a:ext>
            </a:extLst>
          </p:cNvPr>
          <p:cNvSpPr/>
          <p:nvPr/>
        </p:nvSpPr>
        <p:spPr>
          <a:xfrm>
            <a:off x="2652753" y="2139495"/>
            <a:ext cx="204118" cy="21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15DDAA3-B053-4461-F91E-8BF231310FE8}"/>
              </a:ext>
            </a:extLst>
          </p:cNvPr>
          <p:cNvSpPr/>
          <p:nvPr/>
        </p:nvSpPr>
        <p:spPr>
          <a:xfrm>
            <a:off x="5222558" y="1635811"/>
            <a:ext cx="1796988" cy="20363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dirty="0"/>
              <a:t>ゲスト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563B4AA-C4EB-086A-8DB0-67AF18D0D4D3}"/>
              </a:ext>
            </a:extLst>
          </p:cNvPr>
          <p:cNvSpPr/>
          <p:nvPr/>
        </p:nvSpPr>
        <p:spPr>
          <a:xfrm>
            <a:off x="5507368" y="4383607"/>
            <a:ext cx="484478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20</a:t>
            </a:r>
            <a:endParaRPr kumimoji="1" lang="ja-JP" altLang="en-US" dirty="0"/>
          </a:p>
        </p:txBody>
      </p:sp>
      <p:pic>
        <p:nvPicPr>
          <p:cNvPr id="27" name="図 26" descr="電子機器, 回路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178C0F83-F4CC-7102-ED4A-7497005EA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628" y="4507670"/>
            <a:ext cx="659415" cy="281424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8F12E2A-02D8-35DE-5293-FD7B4474F837}"/>
              </a:ext>
            </a:extLst>
          </p:cNvPr>
          <p:cNvSpPr/>
          <p:nvPr/>
        </p:nvSpPr>
        <p:spPr>
          <a:xfrm>
            <a:off x="5507366" y="3132917"/>
            <a:ext cx="1227367" cy="39976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100%</a:t>
            </a:r>
            <a:endParaRPr kumimoji="1" lang="ja-JP" altLang="en-US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65D66524-3B33-DF08-DC24-028F7EC8ED0A}"/>
              </a:ext>
            </a:extLst>
          </p:cNvPr>
          <p:cNvCxnSpPr/>
          <p:nvPr/>
        </p:nvCxnSpPr>
        <p:spPr>
          <a:xfrm>
            <a:off x="5507366" y="3592551"/>
            <a:ext cx="0" cy="749701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65FD105-E49B-AF73-3C6D-487C7D8EF47E}"/>
              </a:ext>
            </a:extLst>
          </p:cNvPr>
          <p:cNvCxnSpPr>
            <a:cxnSpLocks/>
          </p:cNvCxnSpPr>
          <p:nvPr/>
        </p:nvCxnSpPr>
        <p:spPr>
          <a:xfrm flipH="1">
            <a:off x="5986157" y="3592550"/>
            <a:ext cx="733385" cy="75947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90A3CE6-1E34-687C-15AC-394F131AAFE1}"/>
              </a:ext>
            </a:extLst>
          </p:cNvPr>
          <p:cNvSpPr/>
          <p:nvPr/>
        </p:nvSpPr>
        <p:spPr>
          <a:xfrm>
            <a:off x="5592627" y="2340284"/>
            <a:ext cx="1056844" cy="514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App</a:t>
            </a:r>
            <a:endParaRPr kumimoji="1" lang="ja-JP" altLang="en-US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C1F9EB2-9B41-7141-D721-2A99AFED1E77}"/>
              </a:ext>
            </a:extLst>
          </p:cNvPr>
          <p:cNvSpPr/>
          <p:nvPr/>
        </p:nvSpPr>
        <p:spPr>
          <a:xfrm>
            <a:off x="5391521" y="2139495"/>
            <a:ext cx="204118" cy="214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3AAF241-0C5E-A81A-BC0C-C5C51CF14865}"/>
              </a:ext>
            </a:extLst>
          </p:cNvPr>
          <p:cNvSpPr/>
          <p:nvPr/>
        </p:nvSpPr>
        <p:spPr>
          <a:xfrm>
            <a:off x="5957916" y="4383607"/>
            <a:ext cx="761623" cy="399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4AED98-222E-E2A8-8A38-68F2C1148C34}"/>
              </a:ext>
            </a:extLst>
          </p:cNvPr>
          <p:cNvSpPr txBox="1"/>
          <p:nvPr/>
        </p:nvSpPr>
        <p:spPr>
          <a:xfrm>
            <a:off x="2357222" y="49306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クレジットあり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6DD3E79-5961-2F39-E20A-29F66043FCE4}"/>
              </a:ext>
            </a:extLst>
          </p:cNvPr>
          <p:cNvSpPr txBox="1"/>
          <p:nvPr/>
        </p:nvSpPr>
        <p:spPr>
          <a:xfrm>
            <a:off x="5085910" y="493067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クレジットなし</a:t>
            </a:r>
          </a:p>
        </p:txBody>
      </p:sp>
    </p:spTree>
    <p:extLst>
      <p:ext uri="{BB962C8B-B14F-4D97-AF65-F5344CB8AC3E}">
        <p14:creationId xmlns:p14="http://schemas.microsoft.com/office/powerpoint/2010/main" val="2729245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6867F37-27E2-08AA-41F5-30B001C8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592" y="595116"/>
            <a:ext cx="789081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2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67CE390-1BE8-71C5-C694-2051B565BF43}"/>
              </a:ext>
            </a:extLst>
          </p:cNvPr>
          <p:cNvGrpSpPr/>
          <p:nvPr/>
        </p:nvGrpSpPr>
        <p:grpSpPr>
          <a:xfrm>
            <a:off x="914471" y="-139043"/>
            <a:ext cx="4512600" cy="2732116"/>
            <a:chOff x="200590" y="274835"/>
            <a:chExt cx="3082167" cy="1866072"/>
          </a:xfrm>
        </p:grpSpPr>
        <p:pic>
          <p:nvPicPr>
            <p:cNvPr id="5" name="図 4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5EB52AF6-CF18-6267-E451-C979EBD77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590" y="274835"/>
              <a:ext cx="3082167" cy="186607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751A8F0-B1D1-5943-1992-53E9A4BDBDA5}"/>
                </a:ext>
              </a:extLst>
            </p:cNvPr>
            <p:cNvSpPr/>
            <p:nvPr/>
          </p:nvSpPr>
          <p:spPr>
            <a:xfrm>
              <a:off x="200590" y="1633284"/>
              <a:ext cx="1072161" cy="507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5051FF5-01E3-2EAC-B8A6-0348817EC632}"/>
              </a:ext>
            </a:extLst>
          </p:cNvPr>
          <p:cNvGrpSpPr/>
          <p:nvPr/>
        </p:nvGrpSpPr>
        <p:grpSpPr>
          <a:xfrm>
            <a:off x="6134593" y="-129385"/>
            <a:ext cx="4512599" cy="3308004"/>
            <a:chOff x="3797238" y="286482"/>
            <a:chExt cx="3082166" cy="2259411"/>
          </a:xfrm>
        </p:grpSpPr>
        <p:pic>
          <p:nvPicPr>
            <p:cNvPr id="3" name="図 2" descr="グラフィカル ユーザー インターフェイス, テキスト, アプリケーション, Word&#10;&#10;自動的に生成された説明">
              <a:extLst>
                <a:ext uri="{FF2B5EF4-FFF2-40B4-BE49-F238E27FC236}">
                  <a16:creationId xmlns:a16="http://schemas.microsoft.com/office/drawing/2014/main" id="{66B90223-7FEE-112D-6B1B-76AF115F5E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61" b="23495"/>
            <a:stretch/>
          </p:blipFill>
          <p:spPr>
            <a:xfrm>
              <a:off x="3797238" y="286482"/>
              <a:ext cx="3082166" cy="214592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7805DC3-BC08-43C1-6D3B-2B03401F213E}"/>
                </a:ext>
              </a:extLst>
            </p:cNvPr>
            <p:cNvSpPr/>
            <p:nvPr/>
          </p:nvSpPr>
          <p:spPr>
            <a:xfrm>
              <a:off x="5418032" y="2038270"/>
              <a:ext cx="1227225" cy="50762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10DC69B-5F33-FC2A-9954-EB041B103501}"/>
              </a:ext>
            </a:extLst>
          </p:cNvPr>
          <p:cNvGrpSpPr/>
          <p:nvPr/>
        </p:nvGrpSpPr>
        <p:grpSpPr>
          <a:xfrm>
            <a:off x="144433" y="2939053"/>
            <a:ext cx="6390041" cy="5240080"/>
            <a:chOff x="5005747" y="274835"/>
            <a:chExt cx="7731949" cy="634049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F97FFDD-D775-23B3-F678-1B0E2625D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5747" y="274835"/>
              <a:ext cx="6985663" cy="468410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0D82BFC-28D1-C6A6-AE84-044A8178C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6099" y="3116768"/>
              <a:ext cx="5491597" cy="34985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F9F14DC7-511E-0AC4-50F1-E65ACAC3D4DE}"/>
                </a:ext>
              </a:extLst>
            </p:cNvPr>
            <p:cNvSpPr/>
            <p:nvPr/>
          </p:nvSpPr>
          <p:spPr>
            <a:xfrm>
              <a:off x="6883271" y="2450319"/>
              <a:ext cx="5062131" cy="3008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CBDB80E8-BEA3-C57C-C468-A347A4016008}"/>
                </a:ext>
              </a:extLst>
            </p:cNvPr>
            <p:cNvSpPr/>
            <p:nvPr/>
          </p:nvSpPr>
          <p:spPr>
            <a:xfrm>
              <a:off x="7308640" y="6029639"/>
              <a:ext cx="5244831" cy="30087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pic>
        <p:nvPicPr>
          <p:cNvPr id="18" name="図 17">
            <a:extLst>
              <a:ext uri="{FF2B5EF4-FFF2-40B4-BE49-F238E27FC236}">
                <a16:creationId xmlns:a16="http://schemas.microsoft.com/office/drawing/2014/main" id="{249BA6EC-2970-A3D9-7313-70A7213693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0462"/>
          <a:stretch/>
        </p:blipFill>
        <p:spPr>
          <a:xfrm>
            <a:off x="7034071" y="3420090"/>
            <a:ext cx="6667993" cy="38165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37F1D09D-39C7-C7F2-D7B2-F70758C1F072}"/>
              </a:ext>
            </a:extLst>
          </p:cNvPr>
          <p:cNvSpPr/>
          <p:nvPr/>
        </p:nvSpPr>
        <p:spPr>
          <a:xfrm>
            <a:off x="7316253" y="4660039"/>
            <a:ext cx="4183580" cy="76160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9800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9BE513F-05AC-4769-E27C-D15B29EF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16" y="595116"/>
            <a:ext cx="8662766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22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16</Words>
  <Application>Microsoft Office PowerPoint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Theme 2013 - 2022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</cp:revision>
  <dcterms:created xsi:type="dcterms:W3CDTF">2022-11-14T15:10:25Z</dcterms:created>
  <dcterms:modified xsi:type="dcterms:W3CDTF">2022-11-14T17:38:05Z</dcterms:modified>
</cp:coreProperties>
</file>