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73028"/>
  </p:normalViewPr>
  <p:slideViewPr>
    <p:cSldViewPr snapToGrid="0">
      <p:cViewPr varScale="1">
        <p:scale>
          <a:sx n="85" d="100"/>
          <a:sy n="85" d="100"/>
        </p:scale>
        <p:origin x="819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671A2-8A0D-469C-90E4-48FCE0637715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33417-F701-412C-8A3E-CEE065E2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47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requests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operation_Name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'app01-env'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jobid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customDimensions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"AZ_BATCH_JOB_ID"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jobid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'job-app01-20201030-143021-210652'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extend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node =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customDimensions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"AZ_BATCH_NODE_ID"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summarize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bin(duration, 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(node)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order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duration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 </a:t>
            </a:r>
            <a:r>
              <a:rPr lang="en-US" altLang="ja-JP" b="0" dirty="0">
                <a:solidFill>
                  <a:srgbClr val="778899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columnchart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33417-F701-412C-8A3E-CEE065E261C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369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33417-F701-412C-8A3E-CEE065E261C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804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A7A50-15B9-4609-959F-598713BC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158950-B9C3-4C16-81DC-A197F70B4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BCB91-393B-4A93-AD74-9BB93DC1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343E9-D94C-4A90-B911-D2F512FE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58A85F-C9AA-4B98-B46D-1B877C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60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57172-E713-4BF4-BFCE-D039B54A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BABE42-544E-4B78-A63B-5FBBD7AB2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14BB5-BCD3-4220-A299-7EBF71FC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32424-1C05-4B13-806D-B752B6FE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0B007-D9DE-4D90-A2F2-6A81C751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4B3EFC-9D59-44D4-BFB9-44BE01D84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88164E-822B-40BE-8DBC-601BD8B2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2BF0A-3751-4D9D-B5A9-9EA68848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1C854-7E08-45E4-9173-E455FECF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8E526-602B-4CDA-8B0B-38D7C0BB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3ED7F-F16E-4F1E-BD82-2BCB6128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0CB07F-7223-478B-8FE2-7903D17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E64A11-4D33-41E8-B52C-E34FEC87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C380D-39FD-4E2B-AC11-D9A034FF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FE3C9-FB34-4DAA-A299-CB64EFC7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555A4-7DBD-44B8-97AF-1FD3BA0B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95039A-FC18-46B9-BA97-D6F70B6E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E9495-39A1-407D-A69F-3A5858C9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DC318-E63F-40F9-B053-04CDFA34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32C7C-4FC4-452D-8BE1-62B717D4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1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E96A-68BD-49F9-96D2-2E6E50B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6234F-C3E1-4321-A860-F380F4AF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3BEA0-1C92-4D94-AFA9-C9529F03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FDB10-560A-493B-AD65-C271BBCF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B9FCD-7672-4043-BA26-04148F6D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0578A7-E6B9-4ACC-B92E-AF508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29F62-FF17-4813-88A8-E7017B86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B9CA8-7616-4313-95BD-FCAFAC2A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CA0BD7-4F56-4708-B0C4-BA3AB1907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B784E9-F057-4A5C-9C37-8F5A5089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41A4C0-66D4-470D-9138-94571056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179999-5DFB-425D-AA0B-62D6AF2C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A7A5BF-F5E9-44B6-87B8-4192959D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B6939E-16D9-4FC9-A72D-4C3ACA5A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CCF1F-FF32-419F-AD31-14BABD9F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2715C-64F0-433D-B887-E6053062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297666-D3B7-4BB7-84F5-15C5E236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AFE52E-BD45-4034-9CB7-C471EA01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048B07-D279-4BF3-81F4-6CE621C8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74B1F5-9658-4A96-98C2-069C5C18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E18712-972F-47D0-BAE8-F33805FA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A1B0A-9DA9-482D-8A9F-62D288EE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E04EE5-7D07-4A17-89E1-79FB85694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2E6F5-59F8-40D9-BBE3-641A71CB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E389E-BF4E-412F-9059-D2E73BC8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40195C-D259-4CD7-B367-B684D263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BFF0E-A3FF-45F8-8D3A-65688740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F6C7-C7C3-4BE4-84B7-45C2B3FC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AB7F4-09A0-4F7B-AF76-178F5C972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9087-DD0C-4B62-B319-72268D14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5F62B9-E5AA-4D0D-8BD6-03D4F64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E394E-624E-48F3-912E-8BACA8C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84CB0D-F00A-4CBF-80A2-0D4E507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71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D624CE-98C1-451A-9DE7-1077EE4F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35858-9361-4639-91D5-DE2F19AB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635AF-F2B5-47D6-93E9-64E30D01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9910-7C1D-49BC-B4FE-913D2366E968}" type="datetimeFigureOut">
              <a:rPr kumimoji="1" lang="ja-JP" altLang="en-US" smtClean="0"/>
              <a:t>2020/10/31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6AD46-6D80-4AC1-8139-54E9E79D1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F72DF-45D1-4B7C-A82A-044C3BE2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6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7.svg"/><Relationship Id="rId7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0B21F7F-5883-2249-B3FB-26DEBE8F3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597" y="1652057"/>
            <a:ext cx="725689" cy="776318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C5C136A1-5928-6D40-827A-9EE801C06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50982" y="1582338"/>
            <a:ext cx="973072" cy="918251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E4119723-0A06-9945-ADB2-D31274E66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3845" y="1345174"/>
            <a:ext cx="1805925" cy="1395488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0BDA249A-5B15-5B4F-8843-0B7014EEA2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13198" y="1392338"/>
            <a:ext cx="568579" cy="568579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6F62BF3-BCEC-DD4A-9BAE-532CD2BFDD85}"/>
              </a:ext>
            </a:extLst>
          </p:cNvPr>
          <p:cNvSpPr txBox="1"/>
          <p:nvPr/>
        </p:nvSpPr>
        <p:spPr>
          <a:xfrm>
            <a:off x="1235286" y="1361576"/>
            <a:ext cx="14863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クライアントアプリ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726CF71-97ED-2342-9A92-8EE30B1EE468}"/>
              </a:ext>
            </a:extLst>
          </p:cNvPr>
          <p:cNvSpPr txBox="1"/>
          <p:nvPr/>
        </p:nvSpPr>
        <p:spPr>
          <a:xfrm>
            <a:off x="3388090" y="1185488"/>
            <a:ext cx="1292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</a:t>
            </a:r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　</a:t>
            </a: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70E818F1-896F-AB48-986D-20F307C18E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379" y="503451"/>
            <a:ext cx="437298" cy="437298"/>
          </a:xfrm>
          <a:prstGeom prst="rect">
            <a:avLst/>
          </a:prstGeom>
        </p:spPr>
      </p:pic>
      <p:sp>
        <p:nvSpPr>
          <p:cNvPr id="37" name="角丸四角形 36">
            <a:extLst>
              <a:ext uri="{FF2B5EF4-FFF2-40B4-BE49-F238E27FC236}">
                <a16:creationId xmlns:a16="http://schemas.microsoft.com/office/drawing/2014/main" id="{83BE2135-9C6E-5346-951E-CF20EED9C184}"/>
              </a:ext>
            </a:extLst>
          </p:cNvPr>
          <p:cNvSpPr/>
          <p:nvPr/>
        </p:nvSpPr>
        <p:spPr>
          <a:xfrm>
            <a:off x="6559445" y="381122"/>
            <a:ext cx="3315003" cy="68195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四角形吹き出し 37">
            <a:extLst>
              <a:ext uri="{FF2B5EF4-FFF2-40B4-BE49-F238E27FC236}">
                <a16:creationId xmlns:a16="http://schemas.microsoft.com/office/drawing/2014/main" id="{441AB0B7-6984-074E-9A1E-10F2276865D2}"/>
              </a:ext>
            </a:extLst>
          </p:cNvPr>
          <p:cNvSpPr/>
          <p:nvPr/>
        </p:nvSpPr>
        <p:spPr>
          <a:xfrm>
            <a:off x="6757883" y="1342472"/>
            <a:ext cx="700743" cy="1395488"/>
          </a:xfrm>
          <a:prstGeom prst="wedgeRectCallout">
            <a:avLst>
              <a:gd name="adj1" fmla="val -10587"/>
              <a:gd name="adj2" fmla="val -91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37042C33-3C9E-5B4B-831E-938A761EF0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20003" y="1582338"/>
            <a:ext cx="265246" cy="265246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99100AB1-28AD-F24D-8170-7ECBEE04E0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2403" y="1734738"/>
            <a:ext cx="265246" cy="265246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6463DF2D-4973-5D48-8E54-D230224D91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4803" y="1887138"/>
            <a:ext cx="265246" cy="265246"/>
          </a:xfrm>
          <a:prstGeom prst="rect">
            <a:avLst/>
          </a:prstGeom>
        </p:spPr>
      </p:pic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49134CEC-877D-AC4B-9865-E28C75F97B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37932" y="1958859"/>
            <a:ext cx="265246" cy="265246"/>
          </a:xfrm>
          <a:prstGeom prst="rect">
            <a:avLst/>
          </a:prstGeom>
        </p:spPr>
      </p:pic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74EC13D1-7611-A64E-81DA-1E8467F79B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90332" y="2111259"/>
            <a:ext cx="265246" cy="265246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4E386502-2CDC-FC4C-8448-3B1645A04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42732" y="2263659"/>
            <a:ext cx="265246" cy="265246"/>
          </a:xfrm>
          <a:prstGeom prst="rect">
            <a:avLst/>
          </a:prstGeom>
        </p:spPr>
      </p:pic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196571F7-900F-1447-9237-27F4DAA6F3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487" y="503451"/>
            <a:ext cx="437298" cy="437298"/>
          </a:xfrm>
          <a:prstGeom prst="rect">
            <a:avLst/>
          </a:prstGeom>
        </p:spPr>
      </p:pic>
      <p:sp>
        <p:nvSpPr>
          <p:cNvPr id="56" name="四角形吹き出し 55">
            <a:extLst>
              <a:ext uri="{FF2B5EF4-FFF2-40B4-BE49-F238E27FC236}">
                <a16:creationId xmlns:a16="http://schemas.microsoft.com/office/drawing/2014/main" id="{7967277A-ECCF-F940-A4F0-B72C08497915}"/>
              </a:ext>
            </a:extLst>
          </p:cNvPr>
          <p:cNvSpPr/>
          <p:nvPr/>
        </p:nvSpPr>
        <p:spPr>
          <a:xfrm>
            <a:off x="7535991" y="1342472"/>
            <a:ext cx="700743" cy="1395488"/>
          </a:xfrm>
          <a:prstGeom prst="wedgeRectCallout">
            <a:avLst>
              <a:gd name="adj1" fmla="val -10587"/>
              <a:gd name="adj2" fmla="val -91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09A70DE2-2E79-CC46-883F-1C8DAF1E38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98111" y="1582338"/>
            <a:ext cx="265246" cy="265246"/>
          </a:xfrm>
          <a:prstGeom prst="rect">
            <a:avLst/>
          </a:prstGeom>
        </p:spPr>
      </p:pic>
      <p:pic>
        <p:nvPicPr>
          <p:cNvPr id="60" name="グラフィックス 59">
            <a:extLst>
              <a:ext uri="{FF2B5EF4-FFF2-40B4-BE49-F238E27FC236}">
                <a16:creationId xmlns:a16="http://schemas.microsoft.com/office/drawing/2014/main" id="{3EF83E42-2E8C-B44D-B2D0-5933F2F39A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50511" y="1734738"/>
            <a:ext cx="265246" cy="265246"/>
          </a:xfrm>
          <a:prstGeom prst="rect">
            <a:avLst/>
          </a:prstGeom>
        </p:spPr>
      </p:pic>
      <p:pic>
        <p:nvPicPr>
          <p:cNvPr id="62" name="グラフィックス 61">
            <a:extLst>
              <a:ext uri="{FF2B5EF4-FFF2-40B4-BE49-F238E27FC236}">
                <a16:creationId xmlns:a16="http://schemas.microsoft.com/office/drawing/2014/main" id="{3805DE35-FACA-E445-951A-A535396157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02911" y="1887138"/>
            <a:ext cx="265246" cy="265246"/>
          </a:xfrm>
          <a:prstGeom prst="rect">
            <a:avLst/>
          </a:prstGeom>
        </p:spPr>
      </p:pic>
      <p:pic>
        <p:nvPicPr>
          <p:cNvPr id="64" name="グラフィックス 63">
            <a:extLst>
              <a:ext uri="{FF2B5EF4-FFF2-40B4-BE49-F238E27FC236}">
                <a16:creationId xmlns:a16="http://schemas.microsoft.com/office/drawing/2014/main" id="{458A9D4E-25B5-3B49-86B2-C83026AE5E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16040" y="1958859"/>
            <a:ext cx="265246" cy="265246"/>
          </a:xfrm>
          <a:prstGeom prst="rect">
            <a:avLst/>
          </a:prstGeom>
        </p:spPr>
      </p:pic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87B8B231-FCBE-5249-A061-3466D5F84B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768440" y="2111259"/>
            <a:ext cx="265246" cy="265246"/>
          </a:xfrm>
          <a:prstGeom prst="rect">
            <a:avLst/>
          </a:prstGeom>
        </p:spPr>
      </p:pic>
      <p:pic>
        <p:nvPicPr>
          <p:cNvPr id="68" name="グラフィックス 67">
            <a:extLst>
              <a:ext uri="{FF2B5EF4-FFF2-40B4-BE49-F238E27FC236}">
                <a16:creationId xmlns:a16="http://schemas.microsoft.com/office/drawing/2014/main" id="{306DD894-AD88-8C48-B3A5-5915A2AC59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20840" y="2263659"/>
            <a:ext cx="265246" cy="265246"/>
          </a:xfrm>
          <a:prstGeom prst="rect">
            <a:avLst/>
          </a:prstGeom>
        </p:spPr>
      </p:pic>
      <p:pic>
        <p:nvPicPr>
          <p:cNvPr id="70" name="図 69" descr="アイコン&#10;&#10;自動的に生成された説明">
            <a:extLst>
              <a:ext uri="{FF2B5EF4-FFF2-40B4-BE49-F238E27FC236}">
                <a16:creationId xmlns:a16="http://schemas.microsoft.com/office/drawing/2014/main" id="{FF962232-BA20-1246-BB99-97051E355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8486" y="503451"/>
            <a:ext cx="437298" cy="437298"/>
          </a:xfrm>
          <a:prstGeom prst="rect">
            <a:avLst/>
          </a:prstGeom>
        </p:spPr>
      </p:pic>
      <p:sp>
        <p:nvSpPr>
          <p:cNvPr id="72" name="四角形吹き出し 71">
            <a:extLst>
              <a:ext uri="{FF2B5EF4-FFF2-40B4-BE49-F238E27FC236}">
                <a16:creationId xmlns:a16="http://schemas.microsoft.com/office/drawing/2014/main" id="{3DB4A215-7A3B-A842-8A26-6E726C84482C}"/>
              </a:ext>
            </a:extLst>
          </p:cNvPr>
          <p:cNvSpPr/>
          <p:nvPr/>
        </p:nvSpPr>
        <p:spPr>
          <a:xfrm>
            <a:off x="8299990" y="1342472"/>
            <a:ext cx="700743" cy="1395488"/>
          </a:xfrm>
          <a:prstGeom prst="wedgeRectCallout">
            <a:avLst>
              <a:gd name="adj1" fmla="val -10587"/>
              <a:gd name="adj2" fmla="val -91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4" name="グラフィックス 73">
            <a:extLst>
              <a:ext uri="{FF2B5EF4-FFF2-40B4-BE49-F238E27FC236}">
                <a16:creationId xmlns:a16="http://schemas.microsoft.com/office/drawing/2014/main" id="{5DF46E9A-4807-D247-B180-70593B5243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62110" y="1582338"/>
            <a:ext cx="265246" cy="265246"/>
          </a:xfrm>
          <a:prstGeom prst="rect">
            <a:avLst/>
          </a:prstGeom>
        </p:spPr>
      </p:pic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02BA4F63-192F-C741-9859-270709390F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14510" y="1734738"/>
            <a:ext cx="265246" cy="265246"/>
          </a:xfrm>
          <a:prstGeom prst="rect">
            <a:avLst/>
          </a:prstGeom>
        </p:spPr>
      </p:pic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77E42421-1B98-6540-9C82-E796023CE3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6910" y="1887138"/>
            <a:ext cx="265246" cy="265246"/>
          </a:xfrm>
          <a:prstGeom prst="rect">
            <a:avLst/>
          </a:prstGeom>
        </p:spPr>
      </p:pic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250C8831-0B3A-D84B-8392-604019C4D8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80039" y="1958859"/>
            <a:ext cx="265246" cy="265246"/>
          </a:xfrm>
          <a:prstGeom prst="rect">
            <a:avLst/>
          </a:prstGeom>
        </p:spPr>
      </p:pic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06500BDD-67D1-2F49-99C7-4BC4A0F687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2439" y="2111259"/>
            <a:ext cx="265246" cy="265246"/>
          </a:xfrm>
          <a:prstGeom prst="rect">
            <a:avLst/>
          </a:prstGeom>
        </p:spPr>
      </p:pic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FCC07B4F-0B6C-824C-8946-65E480752C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84839" y="2263659"/>
            <a:ext cx="265246" cy="265246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5DE5FE08-7CAC-E74D-9BD6-B2FA1B221383}"/>
              </a:ext>
            </a:extLst>
          </p:cNvPr>
          <p:cNvSpPr txBox="1"/>
          <p:nvPr/>
        </p:nvSpPr>
        <p:spPr>
          <a:xfrm>
            <a:off x="9368108" y="2859741"/>
            <a:ext cx="18473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6698158-562A-7F47-A206-DC4F9D56C846}"/>
              </a:ext>
            </a:extLst>
          </p:cNvPr>
          <p:cNvSpPr txBox="1"/>
          <p:nvPr/>
        </p:nvSpPr>
        <p:spPr>
          <a:xfrm>
            <a:off x="9242602" y="2814918"/>
            <a:ext cx="184731" cy="30777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88" name="図 87" descr="アイコン&#10;&#10;自動的に生成された説明">
            <a:extLst>
              <a:ext uri="{FF2B5EF4-FFF2-40B4-BE49-F238E27FC236}">
                <a16:creationId xmlns:a16="http://schemas.microsoft.com/office/drawing/2014/main" id="{2FD5C774-129D-7A4D-B8CA-CE74F9E6D3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785" y="494744"/>
            <a:ext cx="437298" cy="437298"/>
          </a:xfrm>
          <a:prstGeom prst="rect">
            <a:avLst/>
          </a:prstGeom>
        </p:spPr>
      </p:pic>
      <p:sp>
        <p:nvSpPr>
          <p:cNvPr id="90" name="四角形吹き出し 89">
            <a:extLst>
              <a:ext uri="{FF2B5EF4-FFF2-40B4-BE49-F238E27FC236}">
                <a16:creationId xmlns:a16="http://schemas.microsoft.com/office/drawing/2014/main" id="{9214913C-E933-9841-9467-AEA848051CCC}"/>
              </a:ext>
            </a:extLst>
          </p:cNvPr>
          <p:cNvSpPr/>
          <p:nvPr/>
        </p:nvSpPr>
        <p:spPr>
          <a:xfrm>
            <a:off x="9070289" y="1333765"/>
            <a:ext cx="700743" cy="1395488"/>
          </a:xfrm>
          <a:prstGeom prst="wedgeRectCallout">
            <a:avLst>
              <a:gd name="adj1" fmla="val -10587"/>
              <a:gd name="adj2" fmla="val -91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2EFF801A-8324-AB46-AAA7-D75C514097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32409" y="1573631"/>
            <a:ext cx="265246" cy="265246"/>
          </a:xfrm>
          <a:prstGeom prst="rect">
            <a:avLst/>
          </a:prstGeom>
        </p:spPr>
      </p:pic>
      <p:pic>
        <p:nvPicPr>
          <p:cNvPr id="94" name="グラフィックス 93">
            <a:extLst>
              <a:ext uri="{FF2B5EF4-FFF2-40B4-BE49-F238E27FC236}">
                <a16:creationId xmlns:a16="http://schemas.microsoft.com/office/drawing/2014/main" id="{E2316FAE-993E-564E-A8B7-D1787D1098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84809" y="1726031"/>
            <a:ext cx="265246" cy="265246"/>
          </a:xfrm>
          <a:prstGeom prst="rect">
            <a:avLst/>
          </a:prstGeom>
        </p:spPr>
      </p:pic>
      <p:pic>
        <p:nvPicPr>
          <p:cNvPr id="96" name="グラフィックス 95">
            <a:extLst>
              <a:ext uri="{FF2B5EF4-FFF2-40B4-BE49-F238E27FC236}">
                <a16:creationId xmlns:a16="http://schemas.microsoft.com/office/drawing/2014/main" id="{E4C7B12F-FD14-9E42-A68B-9A8E809F1C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37209" y="1878431"/>
            <a:ext cx="265246" cy="265246"/>
          </a:xfrm>
          <a:prstGeom prst="rect">
            <a:avLst/>
          </a:prstGeom>
        </p:spPr>
      </p:pic>
      <p:pic>
        <p:nvPicPr>
          <p:cNvPr id="98" name="グラフィックス 97">
            <a:extLst>
              <a:ext uri="{FF2B5EF4-FFF2-40B4-BE49-F238E27FC236}">
                <a16:creationId xmlns:a16="http://schemas.microsoft.com/office/drawing/2014/main" id="{EC1CDFDC-0D9E-334E-92D5-2E8139B39FB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50338" y="1950152"/>
            <a:ext cx="265246" cy="265246"/>
          </a:xfrm>
          <a:prstGeom prst="rect">
            <a:avLst/>
          </a:prstGeom>
        </p:spPr>
      </p:pic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16035854-71EF-7144-A182-4194EEA89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302738" y="2102552"/>
            <a:ext cx="265246" cy="265246"/>
          </a:xfrm>
          <a:prstGeom prst="rect">
            <a:avLst/>
          </a:prstGeom>
        </p:spPr>
      </p:pic>
      <p:pic>
        <p:nvPicPr>
          <p:cNvPr id="102" name="グラフィックス 101">
            <a:extLst>
              <a:ext uri="{FF2B5EF4-FFF2-40B4-BE49-F238E27FC236}">
                <a16:creationId xmlns:a16="http://schemas.microsoft.com/office/drawing/2014/main" id="{314CBB8F-89ED-F44C-9114-CF35BB4925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455138" y="2254952"/>
            <a:ext cx="265246" cy="265246"/>
          </a:xfrm>
          <a:prstGeom prst="rect">
            <a:avLst/>
          </a:prstGeom>
        </p:spPr>
      </p:pic>
      <p:sp>
        <p:nvSpPr>
          <p:cNvPr id="103" name="角丸四角形 102">
            <a:extLst>
              <a:ext uri="{FF2B5EF4-FFF2-40B4-BE49-F238E27FC236}">
                <a16:creationId xmlns:a16="http://schemas.microsoft.com/office/drawing/2014/main" id="{7474E6AA-90B8-4545-B934-FA208E1BD76F}"/>
              </a:ext>
            </a:extLst>
          </p:cNvPr>
          <p:cNvSpPr/>
          <p:nvPr/>
        </p:nvSpPr>
        <p:spPr>
          <a:xfrm>
            <a:off x="6051167" y="1515465"/>
            <a:ext cx="3958717" cy="1013440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9339B67-411D-8F4B-8A14-183ED34D764B}"/>
              </a:ext>
            </a:extLst>
          </p:cNvPr>
          <p:cNvSpPr txBox="1"/>
          <p:nvPr/>
        </p:nvSpPr>
        <p:spPr>
          <a:xfrm>
            <a:off x="6116708" y="1584894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ジョブ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15" name="グラフィックス 114">
            <a:extLst>
              <a:ext uri="{FF2B5EF4-FFF2-40B4-BE49-F238E27FC236}">
                <a16:creationId xmlns:a16="http://schemas.microsoft.com/office/drawing/2014/main" id="{80BDAB9A-903E-4741-935C-2D1C67C333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96545" y="3200202"/>
            <a:ext cx="687981" cy="687981"/>
          </a:xfrm>
          <a:prstGeom prst="rect">
            <a:avLst/>
          </a:prstGeom>
        </p:spPr>
      </p:pic>
      <p:sp>
        <p:nvSpPr>
          <p:cNvPr id="117" name="四角形吹き出し 116">
            <a:extLst>
              <a:ext uri="{FF2B5EF4-FFF2-40B4-BE49-F238E27FC236}">
                <a16:creationId xmlns:a16="http://schemas.microsoft.com/office/drawing/2014/main" id="{AFEFDC24-D95B-0241-A69A-1242830FA6AB}"/>
              </a:ext>
            </a:extLst>
          </p:cNvPr>
          <p:cNvSpPr/>
          <p:nvPr/>
        </p:nvSpPr>
        <p:spPr>
          <a:xfrm>
            <a:off x="5982237" y="3167518"/>
            <a:ext cx="3893175" cy="877536"/>
          </a:xfrm>
          <a:prstGeom prst="wedgeRectCallout">
            <a:avLst>
              <a:gd name="adj1" fmla="val -90259"/>
              <a:gd name="adj2" fmla="val -2002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9" name="グラフィックス 118">
            <a:extLst>
              <a:ext uri="{FF2B5EF4-FFF2-40B4-BE49-F238E27FC236}">
                <a16:creationId xmlns:a16="http://schemas.microsoft.com/office/drawing/2014/main" id="{92D257A2-E157-1341-8365-A0F9661000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71902" y="1958859"/>
            <a:ext cx="265246" cy="265246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0663719-E71F-6449-A9B4-458D370C5AE4}"/>
              </a:ext>
            </a:extLst>
          </p:cNvPr>
          <p:cNvSpPr txBox="1"/>
          <p:nvPr/>
        </p:nvSpPr>
        <p:spPr>
          <a:xfrm>
            <a:off x="3494366" y="3834394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Blob Storage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C5002071-EE37-9D40-AA02-7764D556867F}"/>
              </a:ext>
            </a:extLst>
          </p:cNvPr>
          <p:cNvGrpSpPr/>
          <p:nvPr/>
        </p:nvGrpSpPr>
        <p:grpSpPr>
          <a:xfrm>
            <a:off x="6189642" y="3157690"/>
            <a:ext cx="1277092" cy="887364"/>
            <a:chOff x="6476522" y="3157690"/>
            <a:chExt cx="1277092" cy="887364"/>
          </a:xfrm>
        </p:grpSpPr>
        <p:pic>
          <p:nvPicPr>
            <p:cNvPr id="122" name="グラフィックス 121">
              <a:extLst>
                <a:ext uri="{FF2B5EF4-FFF2-40B4-BE49-F238E27FC236}">
                  <a16:creationId xmlns:a16="http://schemas.microsoft.com/office/drawing/2014/main" id="{D63413A7-2F56-1944-948C-789B69AC3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124" name="グラフィックス 123">
              <a:extLst>
                <a:ext uri="{FF2B5EF4-FFF2-40B4-BE49-F238E27FC236}">
                  <a16:creationId xmlns:a16="http://schemas.microsoft.com/office/drawing/2014/main" id="{E679458B-F201-784C-837E-03D9C46893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126" name="グラフィックス 125">
              <a:extLst>
                <a:ext uri="{FF2B5EF4-FFF2-40B4-BE49-F238E27FC236}">
                  <a16:creationId xmlns:a16="http://schemas.microsoft.com/office/drawing/2014/main" id="{4A657E7B-78B0-9541-93D9-CF6BD58E7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128" name="グラフィックス 127">
              <a:extLst>
                <a:ext uri="{FF2B5EF4-FFF2-40B4-BE49-F238E27FC236}">
                  <a16:creationId xmlns:a16="http://schemas.microsoft.com/office/drawing/2014/main" id="{32F35BB5-0D7C-B147-A3EF-EB6990251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142" name="グラフィックス 141">
              <a:extLst>
                <a:ext uri="{FF2B5EF4-FFF2-40B4-BE49-F238E27FC236}">
                  <a16:creationId xmlns:a16="http://schemas.microsoft.com/office/drawing/2014/main" id="{B9383CFC-B0B9-214A-B345-1BDD9B39C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144" name="グラフィックス 143">
              <a:extLst>
                <a:ext uri="{FF2B5EF4-FFF2-40B4-BE49-F238E27FC236}">
                  <a16:creationId xmlns:a16="http://schemas.microsoft.com/office/drawing/2014/main" id="{3BDAAB86-2814-F241-A534-EF1E1912D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146" name="グラフィックス 145">
              <a:extLst>
                <a:ext uri="{FF2B5EF4-FFF2-40B4-BE49-F238E27FC236}">
                  <a16:creationId xmlns:a16="http://schemas.microsoft.com/office/drawing/2014/main" id="{FDFBFB1F-1F98-B844-AF58-E21D70565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148" name="グラフィックス 147">
              <a:extLst>
                <a:ext uri="{FF2B5EF4-FFF2-40B4-BE49-F238E27FC236}">
                  <a16:creationId xmlns:a16="http://schemas.microsoft.com/office/drawing/2014/main" id="{5ED2B5C4-DE39-224C-ADE5-5FE8EB82B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3446A1CB-A151-4745-891F-7D4851CC1446}"/>
              </a:ext>
            </a:extLst>
          </p:cNvPr>
          <p:cNvGrpSpPr/>
          <p:nvPr/>
        </p:nvGrpSpPr>
        <p:grpSpPr>
          <a:xfrm>
            <a:off x="6781793" y="3149479"/>
            <a:ext cx="1277092" cy="887364"/>
            <a:chOff x="6476522" y="3157690"/>
            <a:chExt cx="1277092" cy="887364"/>
          </a:xfrm>
        </p:grpSpPr>
        <p:pic>
          <p:nvPicPr>
            <p:cNvPr id="183" name="グラフィックス 182">
              <a:extLst>
                <a:ext uri="{FF2B5EF4-FFF2-40B4-BE49-F238E27FC236}">
                  <a16:creationId xmlns:a16="http://schemas.microsoft.com/office/drawing/2014/main" id="{D7C6CF55-A555-214F-8825-44025A453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184" name="グラフィックス 183">
              <a:extLst>
                <a:ext uri="{FF2B5EF4-FFF2-40B4-BE49-F238E27FC236}">
                  <a16:creationId xmlns:a16="http://schemas.microsoft.com/office/drawing/2014/main" id="{42773C1E-33EE-B243-B5E8-8A7ECF5EA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185" name="グラフィックス 184">
              <a:extLst>
                <a:ext uri="{FF2B5EF4-FFF2-40B4-BE49-F238E27FC236}">
                  <a16:creationId xmlns:a16="http://schemas.microsoft.com/office/drawing/2014/main" id="{1B8F7BE3-3835-4747-8AE0-9AA34CD90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186" name="グラフィックス 185">
              <a:extLst>
                <a:ext uri="{FF2B5EF4-FFF2-40B4-BE49-F238E27FC236}">
                  <a16:creationId xmlns:a16="http://schemas.microsoft.com/office/drawing/2014/main" id="{4A6718F3-6837-1249-8304-D94AEC4153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187" name="グラフィックス 186">
              <a:extLst>
                <a:ext uri="{FF2B5EF4-FFF2-40B4-BE49-F238E27FC236}">
                  <a16:creationId xmlns:a16="http://schemas.microsoft.com/office/drawing/2014/main" id="{0E542ED1-0AF2-A54B-A44F-6EDDFC189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188" name="グラフィックス 187">
              <a:extLst>
                <a:ext uri="{FF2B5EF4-FFF2-40B4-BE49-F238E27FC236}">
                  <a16:creationId xmlns:a16="http://schemas.microsoft.com/office/drawing/2014/main" id="{EC24BAEE-F6B3-344C-B966-5D6AC5EF29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189" name="グラフィックス 188">
              <a:extLst>
                <a:ext uri="{FF2B5EF4-FFF2-40B4-BE49-F238E27FC236}">
                  <a16:creationId xmlns:a16="http://schemas.microsoft.com/office/drawing/2014/main" id="{36D90EBB-D6EB-AD49-9224-775B9D2FD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190" name="グラフィックス 189">
              <a:extLst>
                <a:ext uri="{FF2B5EF4-FFF2-40B4-BE49-F238E27FC236}">
                  <a16:creationId xmlns:a16="http://schemas.microsoft.com/office/drawing/2014/main" id="{28470262-2D0B-114D-8EF4-D6B231219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8911178C-7BAF-EE45-93B7-B94C607DCEA0}"/>
              </a:ext>
            </a:extLst>
          </p:cNvPr>
          <p:cNvGrpSpPr/>
          <p:nvPr/>
        </p:nvGrpSpPr>
        <p:grpSpPr>
          <a:xfrm>
            <a:off x="7382433" y="3158445"/>
            <a:ext cx="1277092" cy="887364"/>
            <a:chOff x="6476522" y="3157690"/>
            <a:chExt cx="1277092" cy="887364"/>
          </a:xfrm>
        </p:grpSpPr>
        <p:pic>
          <p:nvPicPr>
            <p:cNvPr id="192" name="グラフィックス 191">
              <a:extLst>
                <a:ext uri="{FF2B5EF4-FFF2-40B4-BE49-F238E27FC236}">
                  <a16:creationId xmlns:a16="http://schemas.microsoft.com/office/drawing/2014/main" id="{6BAB9881-D4BC-8E46-89CC-42B767E0D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193" name="グラフィックス 192">
              <a:extLst>
                <a:ext uri="{FF2B5EF4-FFF2-40B4-BE49-F238E27FC236}">
                  <a16:creationId xmlns:a16="http://schemas.microsoft.com/office/drawing/2014/main" id="{21834729-8A13-4F45-A4C1-D227407BF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194" name="グラフィックス 193">
              <a:extLst>
                <a:ext uri="{FF2B5EF4-FFF2-40B4-BE49-F238E27FC236}">
                  <a16:creationId xmlns:a16="http://schemas.microsoft.com/office/drawing/2014/main" id="{87928174-0A87-8B4E-8E6F-9B398FDF5A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195" name="グラフィックス 194">
              <a:extLst>
                <a:ext uri="{FF2B5EF4-FFF2-40B4-BE49-F238E27FC236}">
                  <a16:creationId xmlns:a16="http://schemas.microsoft.com/office/drawing/2014/main" id="{13A63B77-2D9E-D743-ADF1-39F2D01C7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196" name="グラフィックス 195">
              <a:extLst>
                <a:ext uri="{FF2B5EF4-FFF2-40B4-BE49-F238E27FC236}">
                  <a16:creationId xmlns:a16="http://schemas.microsoft.com/office/drawing/2014/main" id="{09A59BA4-4FEB-F448-81A8-16A9E7A2A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197" name="グラフィックス 196">
              <a:extLst>
                <a:ext uri="{FF2B5EF4-FFF2-40B4-BE49-F238E27FC236}">
                  <a16:creationId xmlns:a16="http://schemas.microsoft.com/office/drawing/2014/main" id="{6BDB67DD-BD1B-B54D-AD85-F0D2E9114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198" name="グラフィックス 197">
              <a:extLst>
                <a:ext uri="{FF2B5EF4-FFF2-40B4-BE49-F238E27FC236}">
                  <a16:creationId xmlns:a16="http://schemas.microsoft.com/office/drawing/2014/main" id="{F7B80518-7F21-0745-A857-CD5B46257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199" name="グラフィックス 198">
              <a:extLst>
                <a:ext uri="{FF2B5EF4-FFF2-40B4-BE49-F238E27FC236}">
                  <a16:creationId xmlns:a16="http://schemas.microsoft.com/office/drawing/2014/main" id="{14FAAE26-6C3A-054F-90FF-820193CBD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D4637F60-5CB2-F149-B614-7950263359B9}"/>
              </a:ext>
            </a:extLst>
          </p:cNvPr>
          <p:cNvGrpSpPr/>
          <p:nvPr/>
        </p:nvGrpSpPr>
        <p:grpSpPr>
          <a:xfrm>
            <a:off x="7965142" y="3158446"/>
            <a:ext cx="1277092" cy="887364"/>
            <a:chOff x="6476522" y="3157690"/>
            <a:chExt cx="1277092" cy="887364"/>
          </a:xfrm>
        </p:grpSpPr>
        <p:pic>
          <p:nvPicPr>
            <p:cNvPr id="201" name="グラフィックス 200">
              <a:extLst>
                <a:ext uri="{FF2B5EF4-FFF2-40B4-BE49-F238E27FC236}">
                  <a16:creationId xmlns:a16="http://schemas.microsoft.com/office/drawing/2014/main" id="{2331FC45-2304-B740-B72D-BF1CCEA98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202" name="グラフィックス 201">
              <a:extLst>
                <a:ext uri="{FF2B5EF4-FFF2-40B4-BE49-F238E27FC236}">
                  <a16:creationId xmlns:a16="http://schemas.microsoft.com/office/drawing/2014/main" id="{4ABCD2E8-FF09-264F-BAB0-D23A3AC54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203" name="グラフィックス 202">
              <a:extLst>
                <a:ext uri="{FF2B5EF4-FFF2-40B4-BE49-F238E27FC236}">
                  <a16:creationId xmlns:a16="http://schemas.microsoft.com/office/drawing/2014/main" id="{A09C05A0-1F12-D243-8955-0FDC0A5AD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204" name="グラフィックス 203">
              <a:extLst>
                <a:ext uri="{FF2B5EF4-FFF2-40B4-BE49-F238E27FC236}">
                  <a16:creationId xmlns:a16="http://schemas.microsoft.com/office/drawing/2014/main" id="{6EE059AE-0559-114A-8818-CCDA9EA7E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205" name="グラフィックス 204">
              <a:extLst>
                <a:ext uri="{FF2B5EF4-FFF2-40B4-BE49-F238E27FC236}">
                  <a16:creationId xmlns:a16="http://schemas.microsoft.com/office/drawing/2014/main" id="{9FCFFB81-8614-AB44-9415-AA4D03C3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206" name="グラフィックス 205">
              <a:extLst>
                <a:ext uri="{FF2B5EF4-FFF2-40B4-BE49-F238E27FC236}">
                  <a16:creationId xmlns:a16="http://schemas.microsoft.com/office/drawing/2014/main" id="{27B73F6B-49AD-CA45-AD73-B8180F3E0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207" name="グラフィックス 206">
              <a:extLst>
                <a:ext uri="{FF2B5EF4-FFF2-40B4-BE49-F238E27FC236}">
                  <a16:creationId xmlns:a16="http://schemas.microsoft.com/office/drawing/2014/main" id="{6900BB9D-68C0-F34A-85EF-15E28BBF5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208" name="グラフィックス 207">
              <a:extLst>
                <a:ext uri="{FF2B5EF4-FFF2-40B4-BE49-F238E27FC236}">
                  <a16:creationId xmlns:a16="http://schemas.microsoft.com/office/drawing/2014/main" id="{594493F7-3857-D142-99E0-4B5F197B9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813C0694-7828-7840-8BBB-184C57AAAD0F}"/>
              </a:ext>
            </a:extLst>
          </p:cNvPr>
          <p:cNvGrpSpPr/>
          <p:nvPr/>
        </p:nvGrpSpPr>
        <p:grpSpPr>
          <a:xfrm>
            <a:off x="8556816" y="3149481"/>
            <a:ext cx="1277092" cy="887364"/>
            <a:chOff x="6476522" y="3157690"/>
            <a:chExt cx="1277092" cy="887364"/>
          </a:xfrm>
        </p:grpSpPr>
        <p:pic>
          <p:nvPicPr>
            <p:cNvPr id="210" name="グラフィックス 209">
              <a:extLst>
                <a:ext uri="{FF2B5EF4-FFF2-40B4-BE49-F238E27FC236}">
                  <a16:creationId xmlns:a16="http://schemas.microsoft.com/office/drawing/2014/main" id="{D16E5A8E-E226-2B40-9C97-3A77C462A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73302" y="3157690"/>
              <a:ext cx="523112" cy="404223"/>
            </a:xfrm>
            <a:prstGeom prst="rect">
              <a:avLst/>
            </a:prstGeom>
          </p:spPr>
        </p:pic>
        <p:pic>
          <p:nvPicPr>
            <p:cNvPr id="211" name="グラフィックス 210">
              <a:extLst>
                <a:ext uri="{FF2B5EF4-FFF2-40B4-BE49-F238E27FC236}">
                  <a16:creationId xmlns:a16="http://schemas.microsoft.com/office/drawing/2014/main" id="{0CFB6450-6D32-D542-BFAD-4B9652E53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25702" y="3310090"/>
              <a:ext cx="523112" cy="404223"/>
            </a:xfrm>
            <a:prstGeom prst="rect">
              <a:avLst/>
            </a:prstGeom>
          </p:spPr>
        </p:pic>
        <p:pic>
          <p:nvPicPr>
            <p:cNvPr id="212" name="グラフィックス 211">
              <a:extLst>
                <a:ext uri="{FF2B5EF4-FFF2-40B4-BE49-F238E27FC236}">
                  <a16:creationId xmlns:a16="http://schemas.microsoft.com/office/drawing/2014/main" id="{5ED639A3-F60E-0340-8534-9661FF780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78102" y="3462490"/>
              <a:ext cx="523112" cy="404223"/>
            </a:xfrm>
            <a:prstGeom prst="rect">
              <a:avLst/>
            </a:prstGeom>
          </p:spPr>
        </p:pic>
        <p:pic>
          <p:nvPicPr>
            <p:cNvPr id="213" name="グラフィックス 212">
              <a:extLst>
                <a:ext uri="{FF2B5EF4-FFF2-40B4-BE49-F238E27FC236}">
                  <a16:creationId xmlns:a16="http://schemas.microsoft.com/office/drawing/2014/main" id="{D678F909-7086-B04B-97B3-822237D9F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230502" y="3614890"/>
              <a:ext cx="523112" cy="404223"/>
            </a:xfrm>
            <a:prstGeom prst="rect">
              <a:avLst/>
            </a:prstGeom>
          </p:spPr>
        </p:pic>
        <p:pic>
          <p:nvPicPr>
            <p:cNvPr id="214" name="グラフィックス 213">
              <a:extLst>
                <a:ext uri="{FF2B5EF4-FFF2-40B4-BE49-F238E27FC236}">
                  <a16:creationId xmlns:a16="http://schemas.microsoft.com/office/drawing/2014/main" id="{B3923E62-84CE-084C-8D02-95000A819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6522" y="3183631"/>
              <a:ext cx="523112" cy="404223"/>
            </a:xfrm>
            <a:prstGeom prst="rect">
              <a:avLst/>
            </a:prstGeom>
          </p:spPr>
        </p:pic>
        <p:pic>
          <p:nvPicPr>
            <p:cNvPr id="215" name="グラフィックス 214">
              <a:extLst>
                <a:ext uri="{FF2B5EF4-FFF2-40B4-BE49-F238E27FC236}">
                  <a16:creationId xmlns:a16="http://schemas.microsoft.com/office/drawing/2014/main" id="{4292F33D-1AE8-AE4E-BE0E-B6425229F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28922" y="3336031"/>
              <a:ext cx="523112" cy="404223"/>
            </a:xfrm>
            <a:prstGeom prst="rect">
              <a:avLst/>
            </a:prstGeom>
          </p:spPr>
        </p:pic>
        <p:pic>
          <p:nvPicPr>
            <p:cNvPr id="216" name="グラフィックス 215">
              <a:extLst>
                <a:ext uri="{FF2B5EF4-FFF2-40B4-BE49-F238E27FC236}">
                  <a16:creationId xmlns:a16="http://schemas.microsoft.com/office/drawing/2014/main" id="{5787B5A2-689B-B945-B429-B79632CEE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322" y="3488431"/>
              <a:ext cx="523112" cy="404223"/>
            </a:xfrm>
            <a:prstGeom prst="rect">
              <a:avLst/>
            </a:prstGeom>
          </p:spPr>
        </p:pic>
        <p:pic>
          <p:nvPicPr>
            <p:cNvPr id="217" name="グラフィックス 216">
              <a:extLst>
                <a:ext uri="{FF2B5EF4-FFF2-40B4-BE49-F238E27FC236}">
                  <a16:creationId xmlns:a16="http://schemas.microsoft.com/office/drawing/2014/main" id="{040F14F5-229C-CB45-9F12-EAC3A6FA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33722" y="3640831"/>
              <a:ext cx="523112" cy="404223"/>
            </a:xfrm>
            <a:prstGeom prst="rect">
              <a:avLst/>
            </a:prstGeom>
          </p:spPr>
        </p:pic>
      </p:grpSp>
      <p:pic>
        <p:nvPicPr>
          <p:cNvPr id="237" name="グラフィックス 236">
            <a:extLst>
              <a:ext uri="{FF2B5EF4-FFF2-40B4-BE49-F238E27FC236}">
                <a16:creationId xmlns:a16="http://schemas.microsoft.com/office/drawing/2014/main" id="{69D258FC-8703-1B45-A77A-9559A343F6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197338" y="3488431"/>
            <a:ext cx="523112" cy="404223"/>
          </a:xfrm>
          <a:prstGeom prst="rect">
            <a:avLst/>
          </a:prstGeom>
        </p:spPr>
      </p:pic>
      <p:pic>
        <p:nvPicPr>
          <p:cNvPr id="239" name="グラフィックス 238">
            <a:extLst>
              <a:ext uri="{FF2B5EF4-FFF2-40B4-BE49-F238E27FC236}">
                <a16:creationId xmlns:a16="http://schemas.microsoft.com/office/drawing/2014/main" id="{8B0F6808-62DE-5842-84D3-EAAB70165AD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349738" y="3640831"/>
            <a:ext cx="523112" cy="404223"/>
          </a:xfrm>
          <a:prstGeom prst="rect">
            <a:avLst/>
          </a:prstGeom>
        </p:spPr>
      </p:pic>
      <p:pic>
        <p:nvPicPr>
          <p:cNvPr id="241" name="グラフィックス 240">
            <a:extLst>
              <a:ext uri="{FF2B5EF4-FFF2-40B4-BE49-F238E27FC236}">
                <a16:creationId xmlns:a16="http://schemas.microsoft.com/office/drawing/2014/main" id="{55B67593-2943-4F45-B50B-D65A964638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61113" y="3156737"/>
            <a:ext cx="523112" cy="404223"/>
          </a:xfrm>
          <a:prstGeom prst="rect">
            <a:avLst/>
          </a:prstGeom>
        </p:spPr>
      </p:pic>
      <p:pic>
        <p:nvPicPr>
          <p:cNvPr id="243" name="グラフィックス 242">
            <a:extLst>
              <a:ext uri="{FF2B5EF4-FFF2-40B4-BE49-F238E27FC236}">
                <a16:creationId xmlns:a16="http://schemas.microsoft.com/office/drawing/2014/main" id="{2F52B243-9D73-4B49-BE0E-DEDDD1406FC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313513" y="3309137"/>
            <a:ext cx="523112" cy="404223"/>
          </a:xfrm>
          <a:prstGeom prst="rect">
            <a:avLst/>
          </a:prstGeom>
        </p:spPr>
      </p:pic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3595C985-9341-9B40-BD28-0C984CB071DA}"/>
              </a:ext>
            </a:extLst>
          </p:cNvPr>
          <p:cNvCxnSpPr/>
          <p:nvPr/>
        </p:nvCxnSpPr>
        <p:spPr>
          <a:xfrm>
            <a:off x="2524480" y="2024032"/>
            <a:ext cx="969886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直線矢印コネクタ 245">
            <a:extLst>
              <a:ext uri="{FF2B5EF4-FFF2-40B4-BE49-F238E27FC236}">
                <a16:creationId xmlns:a16="http://schemas.microsoft.com/office/drawing/2014/main" id="{33C8051D-393F-A248-BEA0-0166DDC1D398}"/>
              </a:ext>
            </a:extLst>
          </p:cNvPr>
          <p:cNvCxnSpPr/>
          <p:nvPr/>
        </p:nvCxnSpPr>
        <p:spPr>
          <a:xfrm>
            <a:off x="4710441" y="168448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7" name="直線矢印コネクタ 246">
            <a:extLst>
              <a:ext uri="{FF2B5EF4-FFF2-40B4-BE49-F238E27FC236}">
                <a16:creationId xmlns:a16="http://schemas.microsoft.com/office/drawing/2014/main" id="{FE5511B9-4F1E-EF47-A4A3-922005D40493}"/>
              </a:ext>
            </a:extLst>
          </p:cNvPr>
          <p:cNvCxnSpPr/>
          <p:nvPr/>
        </p:nvCxnSpPr>
        <p:spPr>
          <a:xfrm>
            <a:off x="4862841" y="175620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AB871542-825D-E64A-8BBE-E889A44FD667}"/>
              </a:ext>
            </a:extLst>
          </p:cNvPr>
          <p:cNvCxnSpPr/>
          <p:nvPr/>
        </p:nvCxnSpPr>
        <p:spPr>
          <a:xfrm>
            <a:off x="4719406" y="184585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5" name="直線矢印コネクタ 254">
            <a:extLst>
              <a:ext uri="{FF2B5EF4-FFF2-40B4-BE49-F238E27FC236}">
                <a16:creationId xmlns:a16="http://schemas.microsoft.com/office/drawing/2014/main" id="{206ADD9C-5076-794D-B5DA-FEB3B8BF9C60}"/>
              </a:ext>
            </a:extLst>
          </p:cNvPr>
          <p:cNvCxnSpPr/>
          <p:nvPr/>
        </p:nvCxnSpPr>
        <p:spPr>
          <a:xfrm>
            <a:off x="4871806" y="191756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C5A8AF1B-AE3F-2A4B-AB16-1D25344F2780}"/>
              </a:ext>
            </a:extLst>
          </p:cNvPr>
          <p:cNvCxnSpPr/>
          <p:nvPr/>
        </p:nvCxnSpPr>
        <p:spPr>
          <a:xfrm>
            <a:off x="4728371" y="199825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7" name="直線矢印コネクタ 256">
            <a:extLst>
              <a:ext uri="{FF2B5EF4-FFF2-40B4-BE49-F238E27FC236}">
                <a16:creationId xmlns:a16="http://schemas.microsoft.com/office/drawing/2014/main" id="{CD85DE8C-FB01-6140-9ED1-9ED060693D8F}"/>
              </a:ext>
            </a:extLst>
          </p:cNvPr>
          <p:cNvCxnSpPr/>
          <p:nvPr/>
        </p:nvCxnSpPr>
        <p:spPr>
          <a:xfrm>
            <a:off x="4880771" y="206996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28A0F6F5-1F68-0D45-8DC8-6C41C5BF61E8}"/>
              </a:ext>
            </a:extLst>
          </p:cNvPr>
          <p:cNvCxnSpPr/>
          <p:nvPr/>
        </p:nvCxnSpPr>
        <p:spPr>
          <a:xfrm>
            <a:off x="4719404" y="215065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9" name="直線矢印コネクタ 258">
            <a:extLst>
              <a:ext uri="{FF2B5EF4-FFF2-40B4-BE49-F238E27FC236}">
                <a16:creationId xmlns:a16="http://schemas.microsoft.com/office/drawing/2014/main" id="{3968B55D-3C4F-D946-B1E2-68209E8E4438}"/>
              </a:ext>
            </a:extLst>
          </p:cNvPr>
          <p:cNvCxnSpPr/>
          <p:nvPr/>
        </p:nvCxnSpPr>
        <p:spPr>
          <a:xfrm>
            <a:off x="4871804" y="222236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2C3856DF-00D6-074A-B99B-6D6B43783F88}"/>
              </a:ext>
            </a:extLst>
          </p:cNvPr>
          <p:cNvCxnSpPr/>
          <p:nvPr/>
        </p:nvCxnSpPr>
        <p:spPr>
          <a:xfrm>
            <a:off x="4719403" y="230305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7E92ECD3-19AF-6A46-889C-671620A77AB8}"/>
              </a:ext>
            </a:extLst>
          </p:cNvPr>
          <p:cNvCxnSpPr/>
          <p:nvPr/>
        </p:nvCxnSpPr>
        <p:spPr>
          <a:xfrm>
            <a:off x="4871803" y="2374765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97073E78-4871-9A4A-B269-02ACD06F2E06}"/>
              </a:ext>
            </a:extLst>
          </p:cNvPr>
          <p:cNvSpPr txBox="1"/>
          <p:nvPr/>
        </p:nvSpPr>
        <p:spPr>
          <a:xfrm>
            <a:off x="2468183" y="1721142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処理を依頼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E2734269-7D3E-7A4B-8665-065DC7EC786A}"/>
              </a:ext>
            </a:extLst>
          </p:cNvPr>
          <p:cNvSpPr txBox="1"/>
          <p:nvPr/>
        </p:nvSpPr>
        <p:spPr>
          <a:xfrm>
            <a:off x="4625566" y="1404193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タスクの大量投入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B8AADE4F-E59B-A04F-A466-73982C7960AB}"/>
              </a:ext>
            </a:extLst>
          </p:cNvPr>
          <p:cNvCxnSpPr/>
          <p:nvPr/>
        </p:nvCxnSpPr>
        <p:spPr>
          <a:xfrm>
            <a:off x="4140535" y="2331516"/>
            <a:ext cx="0" cy="778973"/>
          </a:xfrm>
          <a:prstGeom prst="line">
            <a:avLst/>
          </a:prstGeom>
          <a:ln w="19050">
            <a:solidFill>
              <a:schemeClr val="tx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5C8D3950-6195-A745-A706-F238CCBCAA00}"/>
              </a:ext>
            </a:extLst>
          </p:cNvPr>
          <p:cNvSpPr txBox="1"/>
          <p:nvPr/>
        </p:nvSpPr>
        <p:spPr>
          <a:xfrm>
            <a:off x="3537485" y="2607057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リンク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C0C0566D-8100-B345-8752-DD77BD5BE449}"/>
              </a:ext>
            </a:extLst>
          </p:cNvPr>
          <p:cNvSpPr txBox="1"/>
          <p:nvPr/>
        </p:nvSpPr>
        <p:spPr>
          <a:xfrm>
            <a:off x="6550666" y="69215"/>
            <a:ext cx="1463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計算ノードプール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72" name="直線矢印コネクタ 271">
            <a:extLst>
              <a:ext uri="{FF2B5EF4-FFF2-40B4-BE49-F238E27FC236}">
                <a16:creationId xmlns:a16="http://schemas.microsoft.com/office/drawing/2014/main" id="{97F8C0BC-9744-0640-93D3-41BEB5388775}"/>
              </a:ext>
            </a:extLst>
          </p:cNvPr>
          <p:cNvCxnSpPr>
            <a:cxnSpLocks/>
          </p:cNvCxnSpPr>
          <p:nvPr/>
        </p:nvCxnSpPr>
        <p:spPr>
          <a:xfrm>
            <a:off x="7011872" y="26123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4" name="直線矢印コネクタ 273">
            <a:extLst>
              <a:ext uri="{FF2B5EF4-FFF2-40B4-BE49-F238E27FC236}">
                <a16:creationId xmlns:a16="http://schemas.microsoft.com/office/drawing/2014/main" id="{EDB7DB0C-4B8E-D54D-ADE5-9C45AFAB64A7}"/>
              </a:ext>
            </a:extLst>
          </p:cNvPr>
          <p:cNvCxnSpPr>
            <a:cxnSpLocks/>
          </p:cNvCxnSpPr>
          <p:nvPr/>
        </p:nvCxnSpPr>
        <p:spPr>
          <a:xfrm>
            <a:off x="7085249" y="27647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5" name="直線矢印コネクタ 274">
            <a:extLst>
              <a:ext uri="{FF2B5EF4-FFF2-40B4-BE49-F238E27FC236}">
                <a16:creationId xmlns:a16="http://schemas.microsoft.com/office/drawing/2014/main" id="{E9984F0E-7022-AC46-A9C5-87A5C8D35402}"/>
              </a:ext>
            </a:extLst>
          </p:cNvPr>
          <p:cNvCxnSpPr>
            <a:cxnSpLocks/>
          </p:cNvCxnSpPr>
          <p:nvPr/>
        </p:nvCxnSpPr>
        <p:spPr>
          <a:xfrm>
            <a:off x="7164272" y="26179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6" name="直線矢印コネクタ 275">
            <a:extLst>
              <a:ext uri="{FF2B5EF4-FFF2-40B4-BE49-F238E27FC236}">
                <a16:creationId xmlns:a16="http://schemas.microsoft.com/office/drawing/2014/main" id="{D7E654F3-755C-A641-BB9A-C3ACB53A1781}"/>
              </a:ext>
            </a:extLst>
          </p:cNvPr>
          <p:cNvCxnSpPr>
            <a:cxnSpLocks/>
          </p:cNvCxnSpPr>
          <p:nvPr/>
        </p:nvCxnSpPr>
        <p:spPr>
          <a:xfrm>
            <a:off x="7237649" y="27703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7" name="直線矢印コネクタ 276">
            <a:extLst>
              <a:ext uri="{FF2B5EF4-FFF2-40B4-BE49-F238E27FC236}">
                <a16:creationId xmlns:a16="http://schemas.microsoft.com/office/drawing/2014/main" id="{96407019-F1F3-2149-9F7C-AC9895BEE0B9}"/>
              </a:ext>
            </a:extLst>
          </p:cNvPr>
          <p:cNvCxnSpPr>
            <a:cxnSpLocks/>
          </p:cNvCxnSpPr>
          <p:nvPr/>
        </p:nvCxnSpPr>
        <p:spPr>
          <a:xfrm>
            <a:off x="7785435" y="26123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8" name="直線矢印コネクタ 277">
            <a:extLst>
              <a:ext uri="{FF2B5EF4-FFF2-40B4-BE49-F238E27FC236}">
                <a16:creationId xmlns:a16="http://schemas.microsoft.com/office/drawing/2014/main" id="{D12EDDEB-630C-7544-8189-F05903B6426A}"/>
              </a:ext>
            </a:extLst>
          </p:cNvPr>
          <p:cNvCxnSpPr>
            <a:cxnSpLocks/>
          </p:cNvCxnSpPr>
          <p:nvPr/>
        </p:nvCxnSpPr>
        <p:spPr>
          <a:xfrm>
            <a:off x="7858812" y="27647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9" name="直線矢印コネクタ 278">
            <a:extLst>
              <a:ext uri="{FF2B5EF4-FFF2-40B4-BE49-F238E27FC236}">
                <a16:creationId xmlns:a16="http://schemas.microsoft.com/office/drawing/2014/main" id="{4DE72A22-70DD-2A43-B31B-2BC6D5E78E24}"/>
              </a:ext>
            </a:extLst>
          </p:cNvPr>
          <p:cNvCxnSpPr>
            <a:cxnSpLocks/>
          </p:cNvCxnSpPr>
          <p:nvPr/>
        </p:nvCxnSpPr>
        <p:spPr>
          <a:xfrm>
            <a:off x="7937835" y="26179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DD948906-8638-B048-828C-2FE1561B1B59}"/>
              </a:ext>
            </a:extLst>
          </p:cNvPr>
          <p:cNvCxnSpPr>
            <a:cxnSpLocks/>
          </p:cNvCxnSpPr>
          <p:nvPr/>
        </p:nvCxnSpPr>
        <p:spPr>
          <a:xfrm>
            <a:off x="8011212" y="27703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1" name="直線矢印コネクタ 280">
            <a:extLst>
              <a:ext uri="{FF2B5EF4-FFF2-40B4-BE49-F238E27FC236}">
                <a16:creationId xmlns:a16="http://schemas.microsoft.com/office/drawing/2014/main" id="{20AC6F1E-1E66-D14C-9D91-2D9E8DFA810D}"/>
              </a:ext>
            </a:extLst>
          </p:cNvPr>
          <p:cNvCxnSpPr>
            <a:cxnSpLocks/>
          </p:cNvCxnSpPr>
          <p:nvPr/>
        </p:nvCxnSpPr>
        <p:spPr>
          <a:xfrm>
            <a:off x="8550007" y="26123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AD6DFC01-248D-494C-935B-F5BCEDB03596}"/>
              </a:ext>
            </a:extLst>
          </p:cNvPr>
          <p:cNvCxnSpPr>
            <a:cxnSpLocks/>
          </p:cNvCxnSpPr>
          <p:nvPr/>
        </p:nvCxnSpPr>
        <p:spPr>
          <a:xfrm>
            <a:off x="8623384" y="2764754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3" name="直線矢印コネクタ 282">
            <a:extLst>
              <a:ext uri="{FF2B5EF4-FFF2-40B4-BE49-F238E27FC236}">
                <a16:creationId xmlns:a16="http://schemas.microsoft.com/office/drawing/2014/main" id="{A53443EC-893B-AE40-AB6D-2F1B95977A6A}"/>
              </a:ext>
            </a:extLst>
          </p:cNvPr>
          <p:cNvCxnSpPr>
            <a:cxnSpLocks/>
          </p:cNvCxnSpPr>
          <p:nvPr/>
        </p:nvCxnSpPr>
        <p:spPr>
          <a:xfrm>
            <a:off x="8702407" y="26179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4C5B2B56-724C-A64D-ADFB-883430C8F8D0}"/>
              </a:ext>
            </a:extLst>
          </p:cNvPr>
          <p:cNvCxnSpPr>
            <a:cxnSpLocks/>
          </p:cNvCxnSpPr>
          <p:nvPr/>
        </p:nvCxnSpPr>
        <p:spPr>
          <a:xfrm>
            <a:off x="8775784" y="27703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5" name="直線矢印コネクタ 284">
            <a:extLst>
              <a:ext uri="{FF2B5EF4-FFF2-40B4-BE49-F238E27FC236}">
                <a16:creationId xmlns:a16="http://schemas.microsoft.com/office/drawing/2014/main" id="{27822D08-5698-514B-89D8-2930DD392760}"/>
              </a:ext>
            </a:extLst>
          </p:cNvPr>
          <p:cNvCxnSpPr>
            <a:cxnSpLocks/>
          </p:cNvCxnSpPr>
          <p:nvPr/>
        </p:nvCxnSpPr>
        <p:spPr>
          <a:xfrm>
            <a:off x="9287759" y="26179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6" name="直線矢印コネクタ 285">
            <a:extLst>
              <a:ext uri="{FF2B5EF4-FFF2-40B4-BE49-F238E27FC236}">
                <a16:creationId xmlns:a16="http://schemas.microsoft.com/office/drawing/2014/main" id="{99E8E5D8-87A4-FC40-B02C-F6F047E8F11F}"/>
              </a:ext>
            </a:extLst>
          </p:cNvPr>
          <p:cNvCxnSpPr>
            <a:cxnSpLocks/>
          </p:cNvCxnSpPr>
          <p:nvPr/>
        </p:nvCxnSpPr>
        <p:spPr>
          <a:xfrm>
            <a:off x="9361136" y="2770397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7" name="直線矢印コネクタ 286">
            <a:extLst>
              <a:ext uri="{FF2B5EF4-FFF2-40B4-BE49-F238E27FC236}">
                <a16:creationId xmlns:a16="http://schemas.microsoft.com/office/drawing/2014/main" id="{89CBAF67-AB18-2E45-9160-AD7DB0FAB900}"/>
              </a:ext>
            </a:extLst>
          </p:cNvPr>
          <p:cNvCxnSpPr>
            <a:cxnSpLocks/>
          </p:cNvCxnSpPr>
          <p:nvPr/>
        </p:nvCxnSpPr>
        <p:spPr>
          <a:xfrm>
            <a:off x="9440159" y="2623640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8" name="直線矢印コネクタ 287">
            <a:extLst>
              <a:ext uri="{FF2B5EF4-FFF2-40B4-BE49-F238E27FC236}">
                <a16:creationId xmlns:a16="http://schemas.microsoft.com/office/drawing/2014/main" id="{6CAE37EB-9626-C145-A73B-FB55F50EAF43}"/>
              </a:ext>
            </a:extLst>
          </p:cNvPr>
          <p:cNvCxnSpPr>
            <a:cxnSpLocks/>
          </p:cNvCxnSpPr>
          <p:nvPr/>
        </p:nvCxnSpPr>
        <p:spPr>
          <a:xfrm>
            <a:off x="9513536" y="2776040"/>
            <a:ext cx="0" cy="486464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4DFDB36C-2F1A-6247-A47C-FE88F64A248A}"/>
              </a:ext>
            </a:extLst>
          </p:cNvPr>
          <p:cNvSpPr txBox="1"/>
          <p:nvPr/>
        </p:nvSpPr>
        <p:spPr>
          <a:xfrm>
            <a:off x="6514148" y="4067847"/>
            <a:ext cx="3156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大量に残された計算結果やログファイル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92" name="直線矢印コネクタ 291">
            <a:extLst>
              <a:ext uri="{FF2B5EF4-FFF2-40B4-BE49-F238E27FC236}">
                <a16:creationId xmlns:a16="http://schemas.microsoft.com/office/drawing/2014/main" id="{6B0C6948-3C3B-3D4C-A746-8A0F1B9B9C0E}"/>
              </a:ext>
            </a:extLst>
          </p:cNvPr>
          <p:cNvCxnSpPr>
            <a:cxnSpLocks/>
          </p:cNvCxnSpPr>
          <p:nvPr/>
        </p:nvCxnSpPr>
        <p:spPr>
          <a:xfrm>
            <a:off x="1013845" y="2428375"/>
            <a:ext cx="2573705" cy="1132755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C48E340E-959E-C747-A8AA-B180551D0D97}"/>
              </a:ext>
            </a:extLst>
          </p:cNvPr>
          <p:cNvSpPr txBox="1"/>
          <p:nvPr/>
        </p:nvSpPr>
        <p:spPr>
          <a:xfrm>
            <a:off x="2146633" y="2639286"/>
            <a:ext cx="12041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気合で解析？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96" name="直線矢印コネクタ 295">
            <a:extLst>
              <a:ext uri="{FF2B5EF4-FFF2-40B4-BE49-F238E27FC236}">
                <a16:creationId xmlns:a16="http://schemas.microsoft.com/office/drawing/2014/main" id="{944A89AB-46E1-7546-8111-5268FC672544}"/>
              </a:ext>
            </a:extLst>
          </p:cNvPr>
          <p:cNvCxnSpPr>
            <a:cxnSpLocks/>
          </p:cNvCxnSpPr>
          <p:nvPr/>
        </p:nvCxnSpPr>
        <p:spPr>
          <a:xfrm>
            <a:off x="9863159" y="722100"/>
            <a:ext cx="997502" cy="88808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9" name="直線矢印コネクタ 298">
            <a:extLst>
              <a:ext uri="{FF2B5EF4-FFF2-40B4-BE49-F238E27FC236}">
                <a16:creationId xmlns:a16="http://schemas.microsoft.com/office/drawing/2014/main" id="{3B9DC921-440A-384B-94E0-29E6C5F6CEC0}"/>
              </a:ext>
            </a:extLst>
          </p:cNvPr>
          <p:cNvCxnSpPr>
            <a:cxnSpLocks/>
          </p:cNvCxnSpPr>
          <p:nvPr/>
        </p:nvCxnSpPr>
        <p:spPr>
          <a:xfrm flipV="1">
            <a:off x="9862799" y="1721142"/>
            <a:ext cx="1009151" cy="381411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BDB08586-E499-8F44-9868-E89EF1E7A6A0}"/>
              </a:ext>
            </a:extLst>
          </p:cNvPr>
          <p:cNvSpPr txBox="1"/>
          <p:nvPr/>
        </p:nvSpPr>
        <p:spPr>
          <a:xfrm>
            <a:off x="10762340" y="833474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Application</a:t>
            </a:r>
            <a:b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306" name="カギ線コネクタ 305">
            <a:extLst>
              <a:ext uri="{FF2B5EF4-FFF2-40B4-BE49-F238E27FC236}">
                <a16:creationId xmlns:a16="http://schemas.microsoft.com/office/drawing/2014/main" id="{42E6519D-3A40-4846-B6B1-99F8A768B448}"/>
              </a:ext>
            </a:extLst>
          </p:cNvPr>
          <p:cNvCxnSpPr>
            <a:stCxn id="3" idx="2"/>
            <a:endCxn id="23" idx="2"/>
          </p:cNvCxnSpPr>
          <p:nvPr/>
        </p:nvCxnSpPr>
        <p:spPr>
          <a:xfrm rot="5400000" flipH="1" flipV="1">
            <a:off x="5801236" y="-2967877"/>
            <a:ext cx="467458" cy="10325046"/>
          </a:xfrm>
          <a:prstGeom prst="bentConnector3">
            <a:avLst>
              <a:gd name="adj1" fmla="val -536723"/>
            </a:avLst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9" name="テキスト ボックス 308">
            <a:extLst>
              <a:ext uri="{FF2B5EF4-FFF2-40B4-BE49-F238E27FC236}">
                <a16:creationId xmlns:a16="http://schemas.microsoft.com/office/drawing/2014/main" id="{F57743A5-C227-964B-B8DD-5CBFA51832E8}"/>
              </a:ext>
            </a:extLst>
          </p:cNvPr>
          <p:cNvSpPr txBox="1"/>
          <p:nvPr/>
        </p:nvSpPr>
        <p:spPr>
          <a:xfrm>
            <a:off x="1188935" y="4117339"/>
            <a:ext cx="1308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クエリ＆可視化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026" name="Picture 2" descr="ダッシュボードのサンプル">
            <a:extLst>
              <a:ext uri="{FF2B5EF4-FFF2-40B4-BE49-F238E27FC236}">
                <a16:creationId xmlns:a16="http://schemas.microsoft.com/office/drawing/2014/main" id="{F2B13F44-0078-5341-885D-0992FB0FB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47" y="4461516"/>
            <a:ext cx="2365710" cy="10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3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グラフィックス 206">
            <a:extLst>
              <a:ext uri="{FF2B5EF4-FFF2-40B4-BE49-F238E27FC236}">
                <a16:creationId xmlns:a16="http://schemas.microsoft.com/office/drawing/2014/main" id="{C70D60A0-3203-F141-B254-302AD102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168" y="740642"/>
            <a:ext cx="832457" cy="832457"/>
          </a:xfrm>
          <a:prstGeom prst="rect">
            <a:avLst/>
          </a:prstGeom>
        </p:spPr>
      </p:pic>
      <p:sp>
        <p:nvSpPr>
          <p:cNvPr id="209" name="四角形吹き出し 208">
            <a:extLst>
              <a:ext uri="{FF2B5EF4-FFF2-40B4-BE49-F238E27FC236}">
                <a16:creationId xmlns:a16="http://schemas.microsoft.com/office/drawing/2014/main" id="{7435D1CA-57A0-4A4C-B4CD-0719253A9BB3}"/>
              </a:ext>
            </a:extLst>
          </p:cNvPr>
          <p:cNvSpPr/>
          <p:nvPr/>
        </p:nvSpPr>
        <p:spPr>
          <a:xfrm>
            <a:off x="5660660" y="2123320"/>
            <a:ext cx="2437922" cy="3515476"/>
          </a:xfrm>
          <a:prstGeom prst="wedgeRectCallout">
            <a:avLst>
              <a:gd name="adj1" fmla="val -23661"/>
              <a:gd name="adj2" fmla="val -744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円柱 209">
            <a:extLst>
              <a:ext uri="{FF2B5EF4-FFF2-40B4-BE49-F238E27FC236}">
                <a16:creationId xmlns:a16="http://schemas.microsoft.com/office/drawing/2014/main" id="{FF732CD8-59E1-5C40-94BF-F61CFC201C5C}"/>
              </a:ext>
            </a:extLst>
          </p:cNvPr>
          <p:cNvSpPr/>
          <p:nvPr/>
        </p:nvSpPr>
        <p:spPr>
          <a:xfrm>
            <a:off x="5958192" y="2573890"/>
            <a:ext cx="1913900" cy="707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customMetrics</a:t>
            </a:r>
            <a:endParaRPr kumimoji="1" lang="ja-JP" altLang="en-US"/>
          </a:p>
        </p:txBody>
      </p:sp>
      <p:sp>
        <p:nvSpPr>
          <p:cNvPr id="216" name="円柱 215">
            <a:extLst>
              <a:ext uri="{FF2B5EF4-FFF2-40B4-BE49-F238E27FC236}">
                <a16:creationId xmlns:a16="http://schemas.microsoft.com/office/drawing/2014/main" id="{261306F4-5DEC-3842-B8F6-24D1C4AE1087}"/>
              </a:ext>
            </a:extLst>
          </p:cNvPr>
          <p:cNvSpPr/>
          <p:nvPr/>
        </p:nvSpPr>
        <p:spPr>
          <a:xfrm>
            <a:off x="6004972" y="4775174"/>
            <a:ext cx="1913900" cy="707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etc</a:t>
            </a:r>
            <a:endParaRPr kumimoji="1" lang="ja-JP" altLang="en-US"/>
          </a:p>
        </p:txBody>
      </p:sp>
      <p:sp>
        <p:nvSpPr>
          <p:cNvPr id="214" name="円柱 213">
            <a:extLst>
              <a:ext uri="{FF2B5EF4-FFF2-40B4-BE49-F238E27FC236}">
                <a16:creationId xmlns:a16="http://schemas.microsoft.com/office/drawing/2014/main" id="{4DC46A27-5994-4A46-9EE6-62D876E11BBD}"/>
              </a:ext>
            </a:extLst>
          </p:cNvPr>
          <p:cNvSpPr/>
          <p:nvPr/>
        </p:nvSpPr>
        <p:spPr>
          <a:xfrm>
            <a:off x="5978806" y="4124706"/>
            <a:ext cx="1913900" cy="707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trace</a:t>
            </a:r>
            <a:endParaRPr kumimoji="1" lang="ja-JP" altLang="en-US"/>
          </a:p>
        </p:txBody>
      </p:sp>
      <p:sp>
        <p:nvSpPr>
          <p:cNvPr id="212" name="円柱 211">
            <a:extLst>
              <a:ext uri="{FF2B5EF4-FFF2-40B4-BE49-F238E27FC236}">
                <a16:creationId xmlns:a16="http://schemas.microsoft.com/office/drawing/2014/main" id="{E204D3FE-362D-9342-B988-16B6A562BF84}"/>
              </a:ext>
            </a:extLst>
          </p:cNvPr>
          <p:cNvSpPr/>
          <p:nvPr/>
        </p:nvSpPr>
        <p:spPr>
          <a:xfrm>
            <a:off x="5965460" y="3474238"/>
            <a:ext cx="1913900" cy="70724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customEvents</a:t>
            </a:r>
            <a:endParaRPr kumimoji="1" lang="ja-JP" altLang="en-US"/>
          </a:p>
        </p:txBody>
      </p:sp>
      <p:pic>
        <p:nvPicPr>
          <p:cNvPr id="3" name="図 2" descr="アイコン&#10;&#10;自動的に生成された説明">
            <a:extLst>
              <a:ext uri="{FF2B5EF4-FFF2-40B4-BE49-F238E27FC236}">
                <a16:creationId xmlns:a16="http://schemas.microsoft.com/office/drawing/2014/main" id="{EB04C627-31D0-1342-BE6C-F249DCE83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930" y="740642"/>
            <a:ext cx="640248" cy="640248"/>
          </a:xfrm>
          <a:prstGeom prst="rect">
            <a:avLst/>
          </a:prstGeom>
        </p:spPr>
      </p:pic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5D1CDADF-E8F9-0742-9639-B471D9D49F5D}"/>
              </a:ext>
            </a:extLst>
          </p:cNvPr>
          <p:cNvSpPr/>
          <p:nvPr/>
        </p:nvSpPr>
        <p:spPr>
          <a:xfrm>
            <a:off x="1197100" y="1925338"/>
            <a:ext cx="2437922" cy="3256262"/>
          </a:xfrm>
          <a:prstGeom prst="wedgeRectCallout">
            <a:avLst>
              <a:gd name="adj1" fmla="val -26439"/>
              <a:gd name="adj2" fmla="val -75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C6F88B6A-ED97-194E-8CBA-6FF3C294A5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4484" y="2509074"/>
            <a:ext cx="353043" cy="35304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7279AE0-1F23-6042-B2A2-7362669E78E1}"/>
              </a:ext>
            </a:extLst>
          </p:cNvPr>
          <p:cNvSpPr txBox="1"/>
          <p:nvPr/>
        </p:nvSpPr>
        <p:spPr>
          <a:xfrm>
            <a:off x="4436533" y="45945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E8F789D-D409-3A48-A9E1-67EA57EED7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75930" y="3711222"/>
            <a:ext cx="353043" cy="353043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04EEFF-936F-FF45-8F91-7EA60B1D5726}"/>
              </a:ext>
            </a:extLst>
          </p:cNvPr>
          <p:cNvSpPr txBox="1"/>
          <p:nvPr/>
        </p:nvSpPr>
        <p:spPr>
          <a:xfrm>
            <a:off x="1208268" y="212227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開始タスク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8" name="図 17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10915F95-2F33-D648-B873-5CDCA1D9D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891" y="2465079"/>
            <a:ext cx="520456" cy="537805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D82B71E-3E14-7845-8560-5C6C00A792F9}"/>
              </a:ext>
            </a:extLst>
          </p:cNvPr>
          <p:cNvSpPr txBox="1"/>
          <p:nvPr/>
        </p:nvSpPr>
        <p:spPr>
          <a:xfrm>
            <a:off x="2464124" y="194185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7D38980-4B75-9740-9049-BF7203BE6B90}"/>
              </a:ext>
            </a:extLst>
          </p:cNvPr>
          <p:cNvSpPr txBox="1"/>
          <p:nvPr/>
        </p:nvSpPr>
        <p:spPr>
          <a:xfrm>
            <a:off x="1340506" y="344577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4" name="図 23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9205F4E-80E3-304D-8D94-85897A0A0E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882" y="3667506"/>
            <a:ext cx="520456" cy="53780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9647CF0-D3CA-DF49-8559-889336E22F39}"/>
              </a:ext>
            </a:extLst>
          </p:cNvPr>
          <p:cNvSpPr txBox="1"/>
          <p:nvPr/>
        </p:nvSpPr>
        <p:spPr>
          <a:xfrm>
            <a:off x="2352787" y="342076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AEFCF293-C64D-5E42-8C85-643FE65BB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4484" y="4532239"/>
            <a:ext cx="353043" cy="353043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419991B-799A-7F4E-A666-D50D5AED18E6}"/>
              </a:ext>
            </a:extLst>
          </p:cNvPr>
          <p:cNvSpPr txBox="1"/>
          <p:nvPr/>
        </p:nvSpPr>
        <p:spPr>
          <a:xfrm>
            <a:off x="1349060" y="426679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32" name="図 31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FA068D12-91A7-FB47-9198-ED1BB5C395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36" y="4488523"/>
            <a:ext cx="520456" cy="537805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8E3EA0E-AC28-1842-8C49-9C511F5B12F4}"/>
              </a:ext>
            </a:extLst>
          </p:cNvPr>
          <p:cNvSpPr txBox="1"/>
          <p:nvPr/>
        </p:nvSpPr>
        <p:spPr>
          <a:xfrm>
            <a:off x="2361341" y="424177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145BAFFB-033F-B540-926E-25863B8563F5}"/>
              </a:ext>
            </a:extLst>
          </p:cNvPr>
          <p:cNvCxnSpPr/>
          <p:nvPr/>
        </p:nvCxnSpPr>
        <p:spPr>
          <a:xfrm>
            <a:off x="209849" y="2704213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AC20B800-8D54-A94A-B7D4-E37180D339B2}"/>
              </a:ext>
            </a:extLst>
          </p:cNvPr>
          <p:cNvCxnSpPr/>
          <p:nvPr/>
        </p:nvCxnSpPr>
        <p:spPr>
          <a:xfrm>
            <a:off x="1986144" y="2693448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6287F95D-CACC-034C-93DE-49FFF041B8E8}"/>
              </a:ext>
            </a:extLst>
          </p:cNvPr>
          <p:cNvCxnSpPr/>
          <p:nvPr/>
        </p:nvCxnSpPr>
        <p:spPr>
          <a:xfrm>
            <a:off x="3213602" y="2689873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A704F8A5-0521-8F4A-B5DC-48E403E37FC2}"/>
              </a:ext>
            </a:extLst>
          </p:cNvPr>
          <p:cNvCxnSpPr/>
          <p:nvPr/>
        </p:nvCxnSpPr>
        <p:spPr>
          <a:xfrm>
            <a:off x="215492" y="392906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DC8BED2A-3B1E-B747-8D19-D58629485480}"/>
              </a:ext>
            </a:extLst>
          </p:cNvPr>
          <p:cNvCxnSpPr/>
          <p:nvPr/>
        </p:nvCxnSpPr>
        <p:spPr>
          <a:xfrm>
            <a:off x="1991787" y="3918295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EB7CF487-0C4D-484B-B31A-ECBC8A2686E5}"/>
              </a:ext>
            </a:extLst>
          </p:cNvPr>
          <p:cNvCxnSpPr/>
          <p:nvPr/>
        </p:nvCxnSpPr>
        <p:spPr>
          <a:xfrm>
            <a:off x="3219245" y="3914720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A6C6176F-E16A-7349-A248-EB811B6F0EB3}"/>
              </a:ext>
            </a:extLst>
          </p:cNvPr>
          <p:cNvCxnSpPr/>
          <p:nvPr/>
        </p:nvCxnSpPr>
        <p:spPr>
          <a:xfrm>
            <a:off x="221135" y="4736219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D1B6F5D8-EB37-EA4C-BB32-89BEC612F9B0}"/>
              </a:ext>
            </a:extLst>
          </p:cNvPr>
          <p:cNvCxnSpPr/>
          <p:nvPr/>
        </p:nvCxnSpPr>
        <p:spPr>
          <a:xfrm>
            <a:off x="1997430" y="4725454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2408D857-1B08-4440-9158-0DDAA8082917}"/>
              </a:ext>
            </a:extLst>
          </p:cNvPr>
          <p:cNvCxnSpPr/>
          <p:nvPr/>
        </p:nvCxnSpPr>
        <p:spPr>
          <a:xfrm>
            <a:off x="3224888" y="4721879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9" name="図 128" descr="アイコン&#10;&#10;自動的に生成された説明">
            <a:extLst>
              <a:ext uri="{FF2B5EF4-FFF2-40B4-BE49-F238E27FC236}">
                <a16:creationId xmlns:a16="http://schemas.microsoft.com/office/drawing/2014/main" id="{E2D2B102-0187-6842-BE83-268BC243C8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30" y="893042"/>
            <a:ext cx="640248" cy="640248"/>
          </a:xfrm>
          <a:prstGeom prst="rect">
            <a:avLst/>
          </a:prstGeom>
        </p:spPr>
      </p:pic>
      <p:sp>
        <p:nvSpPr>
          <p:cNvPr id="130" name="四角形吹き出し 129">
            <a:extLst>
              <a:ext uri="{FF2B5EF4-FFF2-40B4-BE49-F238E27FC236}">
                <a16:creationId xmlns:a16="http://schemas.microsoft.com/office/drawing/2014/main" id="{5F4F5488-7986-E744-8C46-57D770244305}"/>
              </a:ext>
            </a:extLst>
          </p:cNvPr>
          <p:cNvSpPr/>
          <p:nvPr/>
        </p:nvSpPr>
        <p:spPr>
          <a:xfrm>
            <a:off x="1349500" y="2077738"/>
            <a:ext cx="2437922" cy="3256262"/>
          </a:xfrm>
          <a:prstGeom prst="wedgeRectCallout">
            <a:avLst>
              <a:gd name="adj1" fmla="val -26439"/>
              <a:gd name="adj2" fmla="val -75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1" name="グラフィックス 130">
            <a:extLst>
              <a:ext uri="{FF2B5EF4-FFF2-40B4-BE49-F238E27FC236}">
                <a16:creationId xmlns:a16="http://schemas.microsoft.com/office/drawing/2014/main" id="{9B7FD924-8763-AF40-AC38-CB5DF8622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6884" y="2661474"/>
            <a:ext cx="353043" cy="353043"/>
          </a:xfrm>
          <a:prstGeom prst="rect">
            <a:avLst/>
          </a:prstGeom>
        </p:spPr>
      </p:pic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970504A7-6AED-5E42-8BD0-1C08771800D6}"/>
              </a:ext>
            </a:extLst>
          </p:cNvPr>
          <p:cNvSpPr txBox="1"/>
          <p:nvPr/>
        </p:nvSpPr>
        <p:spPr>
          <a:xfrm>
            <a:off x="4588933" y="47469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34" name="グラフィックス 133">
            <a:extLst>
              <a:ext uri="{FF2B5EF4-FFF2-40B4-BE49-F238E27FC236}">
                <a16:creationId xmlns:a16="http://schemas.microsoft.com/office/drawing/2014/main" id="{1D6952A0-6700-D045-AB04-9E1A80A8BB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28330" y="3863622"/>
            <a:ext cx="353043" cy="353043"/>
          </a:xfrm>
          <a:prstGeom prst="rect">
            <a:avLst/>
          </a:prstGeom>
        </p:spPr>
      </p:pic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723FC41E-2C69-3B41-8E0E-4415A50A72D8}"/>
              </a:ext>
            </a:extLst>
          </p:cNvPr>
          <p:cNvSpPr txBox="1"/>
          <p:nvPr/>
        </p:nvSpPr>
        <p:spPr>
          <a:xfrm>
            <a:off x="1360668" y="227467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開始タスク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36" name="図 135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8105963-1BE0-4A4C-86D1-9DED184934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291" y="2617479"/>
            <a:ext cx="520456" cy="537805"/>
          </a:xfrm>
          <a:prstGeom prst="rect">
            <a:avLst/>
          </a:prstGeom>
        </p:spPr>
      </p:pic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C8F48E5F-2C5E-C74F-939D-0D4329948D89}"/>
              </a:ext>
            </a:extLst>
          </p:cNvPr>
          <p:cNvSpPr txBox="1"/>
          <p:nvPr/>
        </p:nvSpPr>
        <p:spPr>
          <a:xfrm>
            <a:off x="2616524" y="209425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F5F7088-2DB4-4A43-AD4B-F6869AD6EF73}"/>
              </a:ext>
            </a:extLst>
          </p:cNvPr>
          <p:cNvSpPr txBox="1"/>
          <p:nvPr/>
        </p:nvSpPr>
        <p:spPr>
          <a:xfrm>
            <a:off x="1492906" y="359817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39" name="図 138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8628ED3F-3644-5941-A5E7-2CF3035664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282" y="3819906"/>
            <a:ext cx="520456" cy="537805"/>
          </a:xfrm>
          <a:prstGeom prst="rect">
            <a:avLst/>
          </a:prstGeom>
        </p:spPr>
      </p:pic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DFE185CF-83A9-CC40-A389-E55AF6A74A5B}"/>
              </a:ext>
            </a:extLst>
          </p:cNvPr>
          <p:cNvSpPr txBox="1"/>
          <p:nvPr/>
        </p:nvSpPr>
        <p:spPr>
          <a:xfrm>
            <a:off x="2505187" y="357316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41" name="グラフィックス 140">
            <a:extLst>
              <a:ext uri="{FF2B5EF4-FFF2-40B4-BE49-F238E27FC236}">
                <a16:creationId xmlns:a16="http://schemas.microsoft.com/office/drawing/2014/main" id="{7DFC8274-E2C6-F049-9A75-E1863A2F71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36884" y="4684639"/>
            <a:ext cx="353043" cy="353043"/>
          </a:xfrm>
          <a:prstGeom prst="rect">
            <a:avLst/>
          </a:prstGeom>
        </p:spPr>
      </p:pic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7D6CEA6-61EC-964E-A791-8ED0D4AE92FF}"/>
              </a:ext>
            </a:extLst>
          </p:cNvPr>
          <p:cNvSpPr txBox="1"/>
          <p:nvPr/>
        </p:nvSpPr>
        <p:spPr>
          <a:xfrm>
            <a:off x="1501460" y="441919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43" name="図 142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F14F4FA7-A759-DC4E-B1F5-3C09DD5269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36" y="4640923"/>
            <a:ext cx="520456" cy="537805"/>
          </a:xfrm>
          <a:prstGeom prst="rect">
            <a:avLst/>
          </a:prstGeom>
        </p:spPr>
      </p:pic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8E040010-8F86-6D47-96EC-DA59781B71CF}"/>
              </a:ext>
            </a:extLst>
          </p:cNvPr>
          <p:cNvSpPr txBox="1"/>
          <p:nvPr/>
        </p:nvSpPr>
        <p:spPr>
          <a:xfrm>
            <a:off x="2513741" y="439417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C4F74DAC-E313-B347-AD6E-B3264D94234F}"/>
              </a:ext>
            </a:extLst>
          </p:cNvPr>
          <p:cNvCxnSpPr/>
          <p:nvPr/>
        </p:nvCxnSpPr>
        <p:spPr>
          <a:xfrm>
            <a:off x="362249" y="2856613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C4300C5-4EA3-DB4F-99F2-8E0D5DEF1F0C}"/>
              </a:ext>
            </a:extLst>
          </p:cNvPr>
          <p:cNvCxnSpPr/>
          <p:nvPr/>
        </p:nvCxnSpPr>
        <p:spPr>
          <a:xfrm>
            <a:off x="2138544" y="2845848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60057F0E-2FDF-664E-82A0-B302E38B55FE}"/>
              </a:ext>
            </a:extLst>
          </p:cNvPr>
          <p:cNvCxnSpPr/>
          <p:nvPr/>
        </p:nvCxnSpPr>
        <p:spPr>
          <a:xfrm>
            <a:off x="3366002" y="2842273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74BCB001-8AFE-264C-B44E-0371066BF0AD}"/>
              </a:ext>
            </a:extLst>
          </p:cNvPr>
          <p:cNvCxnSpPr/>
          <p:nvPr/>
        </p:nvCxnSpPr>
        <p:spPr>
          <a:xfrm>
            <a:off x="367892" y="408146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AD2E7CA3-48AE-3747-9BBE-8D7EDF4E0BBA}"/>
              </a:ext>
            </a:extLst>
          </p:cNvPr>
          <p:cNvCxnSpPr/>
          <p:nvPr/>
        </p:nvCxnSpPr>
        <p:spPr>
          <a:xfrm>
            <a:off x="2144187" y="4070695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5C94C86F-0B1F-C042-A5F9-DAEA8689BCB2}"/>
              </a:ext>
            </a:extLst>
          </p:cNvPr>
          <p:cNvCxnSpPr/>
          <p:nvPr/>
        </p:nvCxnSpPr>
        <p:spPr>
          <a:xfrm>
            <a:off x="3371645" y="4067120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32155191-AFB8-2F49-B97A-0E9855179223}"/>
              </a:ext>
            </a:extLst>
          </p:cNvPr>
          <p:cNvCxnSpPr/>
          <p:nvPr/>
        </p:nvCxnSpPr>
        <p:spPr>
          <a:xfrm>
            <a:off x="373535" y="4888619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D77F1B2E-A743-9347-99AB-422C5BA5CF24}"/>
              </a:ext>
            </a:extLst>
          </p:cNvPr>
          <p:cNvCxnSpPr/>
          <p:nvPr/>
        </p:nvCxnSpPr>
        <p:spPr>
          <a:xfrm>
            <a:off x="2149830" y="4877854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691349B5-F1B7-A548-AE2F-03C99C6ED5BA}"/>
              </a:ext>
            </a:extLst>
          </p:cNvPr>
          <p:cNvCxnSpPr/>
          <p:nvPr/>
        </p:nvCxnSpPr>
        <p:spPr>
          <a:xfrm>
            <a:off x="3377288" y="4874279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4" name="図 153" descr="アイコン&#10;&#10;自動的に生成された説明">
            <a:extLst>
              <a:ext uri="{FF2B5EF4-FFF2-40B4-BE49-F238E27FC236}">
                <a16:creationId xmlns:a16="http://schemas.microsoft.com/office/drawing/2014/main" id="{4E3BD175-4ACB-344E-B235-E418E4CF1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730" y="1045442"/>
            <a:ext cx="640248" cy="640248"/>
          </a:xfrm>
          <a:prstGeom prst="rect">
            <a:avLst/>
          </a:prstGeom>
        </p:spPr>
      </p:pic>
      <p:sp>
        <p:nvSpPr>
          <p:cNvPr id="155" name="四角形吹き出し 154">
            <a:extLst>
              <a:ext uri="{FF2B5EF4-FFF2-40B4-BE49-F238E27FC236}">
                <a16:creationId xmlns:a16="http://schemas.microsoft.com/office/drawing/2014/main" id="{3F352385-B122-2A43-A18E-74DE6B1C326E}"/>
              </a:ext>
            </a:extLst>
          </p:cNvPr>
          <p:cNvSpPr/>
          <p:nvPr/>
        </p:nvSpPr>
        <p:spPr>
          <a:xfrm>
            <a:off x="1501900" y="2230138"/>
            <a:ext cx="2437922" cy="3256262"/>
          </a:xfrm>
          <a:prstGeom prst="wedgeRectCallout">
            <a:avLst>
              <a:gd name="adj1" fmla="val -26439"/>
              <a:gd name="adj2" fmla="val -75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6" name="グラフィックス 155">
            <a:extLst>
              <a:ext uri="{FF2B5EF4-FFF2-40B4-BE49-F238E27FC236}">
                <a16:creationId xmlns:a16="http://schemas.microsoft.com/office/drawing/2014/main" id="{60CB9565-A6CF-5E46-BCF1-888F5E115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9284" y="2813874"/>
            <a:ext cx="353043" cy="353043"/>
          </a:xfrm>
          <a:prstGeom prst="rect">
            <a:avLst/>
          </a:prstGeom>
        </p:spPr>
      </p:pic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BE39F88E-BE57-4E43-ACD2-2E0DA77DFE87}"/>
              </a:ext>
            </a:extLst>
          </p:cNvPr>
          <p:cNvSpPr txBox="1"/>
          <p:nvPr/>
        </p:nvSpPr>
        <p:spPr>
          <a:xfrm>
            <a:off x="4741333" y="48993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59" name="グラフィックス 158">
            <a:extLst>
              <a:ext uri="{FF2B5EF4-FFF2-40B4-BE49-F238E27FC236}">
                <a16:creationId xmlns:a16="http://schemas.microsoft.com/office/drawing/2014/main" id="{660433A7-8560-6545-BA6B-04E9CDF04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0730" y="4016022"/>
            <a:ext cx="353043" cy="353043"/>
          </a:xfrm>
          <a:prstGeom prst="rect">
            <a:avLst/>
          </a:prstGeom>
        </p:spPr>
      </p:pic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8C709D9B-A638-4F46-952C-F849CB57AB37}"/>
              </a:ext>
            </a:extLst>
          </p:cNvPr>
          <p:cNvSpPr txBox="1"/>
          <p:nvPr/>
        </p:nvSpPr>
        <p:spPr>
          <a:xfrm>
            <a:off x="1513068" y="242707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開始タスク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61" name="図 160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74CDEE24-A1D9-B74F-A072-3207C8BB66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691" y="2769879"/>
            <a:ext cx="520456" cy="537805"/>
          </a:xfrm>
          <a:prstGeom prst="rect">
            <a:avLst/>
          </a:prstGeom>
        </p:spPr>
      </p:pic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1403D2CE-52DC-A142-A468-16E123097CD3}"/>
              </a:ext>
            </a:extLst>
          </p:cNvPr>
          <p:cNvSpPr txBox="1"/>
          <p:nvPr/>
        </p:nvSpPr>
        <p:spPr>
          <a:xfrm>
            <a:off x="2768924" y="224665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F71C8E2-2D49-D04E-9E45-EF369A8561EE}"/>
              </a:ext>
            </a:extLst>
          </p:cNvPr>
          <p:cNvSpPr txBox="1"/>
          <p:nvPr/>
        </p:nvSpPr>
        <p:spPr>
          <a:xfrm>
            <a:off x="1645306" y="375057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64" name="図 163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61F9D1F4-F4AB-2048-940E-C99BE6EEA1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682" y="3972306"/>
            <a:ext cx="520456" cy="537805"/>
          </a:xfrm>
          <a:prstGeom prst="rect">
            <a:avLst/>
          </a:prstGeom>
        </p:spPr>
      </p:pic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42596CD-F43D-1C4C-8A9B-1BE746B6D4DF}"/>
              </a:ext>
            </a:extLst>
          </p:cNvPr>
          <p:cNvSpPr txBox="1"/>
          <p:nvPr/>
        </p:nvSpPr>
        <p:spPr>
          <a:xfrm>
            <a:off x="2657587" y="372556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66" name="グラフィックス 165">
            <a:extLst>
              <a:ext uri="{FF2B5EF4-FFF2-40B4-BE49-F238E27FC236}">
                <a16:creationId xmlns:a16="http://schemas.microsoft.com/office/drawing/2014/main" id="{93386221-2F62-8749-86E6-D68D30FE2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9284" y="4837039"/>
            <a:ext cx="353043" cy="353043"/>
          </a:xfrm>
          <a:prstGeom prst="rect">
            <a:avLst/>
          </a:prstGeom>
        </p:spPr>
      </p:pic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DD067761-1B89-3445-BB37-66EF5669D8B4}"/>
              </a:ext>
            </a:extLst>
          </p:cNvPr>
          <p:cNvSpPr txBox="1"/>
          <p:nvPr/>
        </p:nvSpPr>
        <p:spPr>
          <a:xfrm>
            <a:off x="1653860" y="457159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68" name="図 167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ED595E7C-FF03-D848-BF55-887E47E882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236" y="4793323"/>
            <a:ext cx="520456" cy="537805"/>
          </a:xfrm>
          <a:prstGeom prst="rect">
            <a:avLst/>
          </a:prstGeom>
        </p:spPr>
      </p:pic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13E55BCF-2B07-314E-A6DD-E56BFD0C0E42}"/>
              </a:ext>
            </a:extLst>
          </p:cNvPr>
          <p:cNvSpPr txBox="1"/>
          <p:nvPr/>
        </p:nvSpPr>
        <p:spPr>
          <a:xfrm>
            <a:off x="2666141" y="454657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3EF11672-4FC5-C447-9CFF-19A14FA31891}"/>
              </a:ext>
            </a:extLst>
          </p:cNvPr>
          <p:cNvCxnSpPr/>
          <p:nvPr/>
        </p:nvCxnSpPr>
        <p:spPr>
          <a:xfrm>
            <a:off x="514649" y="3009013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837C6D8E-418B-CD48-A1DA-BC44B82C64EB}"/>
              </a:ext>
            </a:extLst>
          </p:cNvPr>
          <p:cNvCxnSpPr/>
          <p:nvPr/>
        </p:nvCxnSpPr>
        <p:spPr>
          <a:xfrm>
            <a:off x="2290944" y="2998248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0D383F15-3354-3745-8C46-06507E79AD60}"/>
              </a:ext>
            </a:extLst>
          </p:cNvPr>
          <p:cNvCxnSpPr/>
          <p:nvPr/>
        </p:nvCxnSpPr>
        <p:spPr>
          <a:xfrm>
            <a:off x="3518402" y="2994673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805A2C4E-5702-994C-B0A4-273E54FAE173}"/>
              </a:ext>
            </a:extLst>
          </p:cNvPr>
          <p:cNvCxnSpPr/>
          <p:nvPr/>
        </p:nvCxnSpPr>
        <p:spPr>
          <a:xfrm>
            <a:off x="520292" y="423386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A06E2B22-B4D7-8340-A709-C434C1BA81B7}"/>
              </a:ext>
            </a:extLst>
          </p:cNvPr>
          <p:cNvCxnSpPr/>
          <p:nvPr/>
        </p:nvCxnSpPr>
        <p:spPr>
          <a:xfrm>
            <a:off x="2296587" y="4223095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CAB080DC-8CF5-714E-B2B0-E6DC4165DA6A}"/>
              </a:ext>
            </a:extLst>
          </p:cNvPr>
          <p:cNvCxnSpPr/>
          <p:nvPr/>
        </p:nvCxnSpPr>
        <p:spPr>
          <a:xfrm>
            <a:off x="3524045" y="4219520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6" name="直線矢印コネクタ 175">
            <a:extLst>
              <a:ext uri="{FF2B5EF4-FFF2-40B4-BE49-F238E27FC236}">
                <a16:creationId xmlns:a16="http://schemas.microsoft.com/office/drawing/2014/main" id="{7FA1BA64-B309-0041-A988-314AAB8403E4}"/>
              </a:ext>
            </a:extLst>
          </p:cNvPr>
          <p:cNvCxnSpPr/>
          <p:nvPr/>
        </p:nvCxnSpPr>
        <p:spPr>
          <a:xfrm>
            <a:off x="525935" y="5041019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A1C43C5-CBD2-D144-B666-084189D5E22D}"/>
              </a:ext>
            </a:extLst>
          </p:cNvPr>
          <p:cNvCxnSpPr/>
          <p:nvPr/>
        </p:nvCxnSpPr>
        <p:spPr>
          <a:xfrm>
            <a:off x="2302230" y="5030254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E104617C-6EA1-D549-B190-1E5DE83EC07E}"/>
              </a:ext>
            </a:extLst>
          </p:cNvPr>
          <p:cNvCxnSpPr/>
          <p:nvPr/>
        </p:nvCxnSpPr>
        <p:spPr>
          <a:xfrm>
            <a:off x="3529688" y="5026679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9" name="図 178" descr="アイコン&#10;&#10;自動的に生成された説明">
            <a:extLst>
              <a:ext uri="{FF2B5EF4-FFF2-40B4-BE49-F238E27FC236}">
                <a16:creationId xmlns:a16="http://schemas.microsoft.com/office/drawing/2014/main" id="{F0F133F0-FC9A-AD44-9AEB-9F3F8D27D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130" y="1197842"/>
            <a:ext cx="640248" cy="640248"/>
          </a:xfrm>
          <a:prstGeom prst="rect">
            <a:avLst/>
          </a:prstGeom>
        </p:spPr>
      </p:pic>
      <p:sp>
        <p:nvSpPr>
          <p:cNvPr id="180" name="四角形吹き出し 179">
            <a:extLst>
              <a:ext uri="{FF2B5EF4-FFF2-40B4-BE49-F238E27FC236}">
                <a16:creationId xmlns:a16="http://schemas.microsoft.com/office/drawing/2014/main" id="{2B76CE12-C131-884F-8D86-8F97A4522F0E}"/>
              </a:ext>
            </a:extLst>
          </p:cNvPr>
          <p:cNvSpPr/>
          <p:nvPr/>
        </p:nvSpPr>
        <p:spPr>
          <a:xfrm>
            <a:off x="1654300" y="2382538"/>
            <a:ext cx="2437922" cy="3256262"/>
          </a:xfrm>
          <a:prstGeom prst="wedgeRectCallout">
            <a:avLst>
              <a:gd name="adj1" fmla="val -26439"/>
              <a:gd name="adj2" fmla="val -7514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1" name="グラフィックス 180">
            <a:extLst>
              <a:ext uri="{FF2B5EF4-FFF2-40B4-BE49-F238E27FC236}">
                <a16:creationId xmlns:a16="http://schemas.microsoft.com/office/drawing/2014/main" id="{6E9F83B9-24E8-3E4B-B2C6-BA574E75D1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1684" y="2966274"/>
            <a:ext cx="353043" cy="353043"/>
          </a:xfrm>
          <a:prstGeom prst="rect">
            <a:avLst/>
          </a:prstGeom>
        </p:spPr>
      </p:pic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4F305894-DD16-3246-B563-2760576ADC97}"/>
              </a:ext>
            </a:extLst>
          </p:cNvPr>
          <p:cNvSpPr txBox="1"/>
          <p:nvPr/>
        </p:nvSpPr>
        <p:spPr>
          <a:xfrm>
            <a:off x="4893733" y="505177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C969C43B-845A-1B43-95BF-51B036EE1B08}"/>
              </a:ext>
            </a:extLst>
          </p:cNvPr>
          <p:cNvSpPr txBox="1"/>
          <p:nvPr/>
        </p:nvSpPr>
        <p:spPr>
          <a:xfrm>
            <a:off x="427767" y="107985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計算</a:t>
            </a:r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ノード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84" name="グラフィックス 183">
            <a:extLst>
              <a:ext uri="{FF2B5EF4-FFF2-40B4-BE49-F238E27FC236}">
                <a16:creationId xmlns:a16="http://schemas.microsoft.com/office/drawing/2014/main" id="{A6F0AB38-F269-F14F-B08C-AB62DCA81D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33130" y="4168422"/>
            <a:ext cx="353043" cy="353043"/>
          </a:xfrm>
          <a:prstGeom prst="rect">
            <a:avLst/>
          </a:prstGeom>
        </p:spPr>
      </p:pic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2C3E7690-01D2-3B43-9906-D656C29F27B1}"/>
              </a:ext>
            </a:extLst>
          </p:cNvPr>
          <p:cNvSpPr txBox="1"/>
          <p:nvPr/>
        </p:nvSpPr>
        <p:spPr>
          <a:xfrm>
            <a:off x="1665468" y="2579473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開始タスク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86" name="図 185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0627DDD3-B62A-5843-B7D3-A67CF7D362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91" y="2922279"/>
            <a:ext cx="520456" cy="537805"/>
          </a:xfrm>
          <a:prstGeom prst="rect">
            <a:avLst/>
          </a:prstGeom>
        </p:spPr>
      </p:pic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8E4960B-D10F-6E44-A6B3-2F7D4D5BBE1F}"/>
              </a:ext>
            </a:extLst>
          </p:cNvPr>
          <p:cNvSpPr txBox="1"/>
          <p:nvPr/>
        </p:nvSpPr>
        <p:spPr>
          <a:xfrm>
            <a:off x="2921324" y="2399059"/>
            <a:ext cx="89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F91FD906-F9AE-014F-846A-CEDC98CDAEC4}"/>
              </a:ext>
            </a:extLst>
          </p:cNvPr>
          <p:cNvSpPr txBox="1"/>
          <p:nvPr/>
        </p:nvSpPr>
        <p:spPr>
          <a:xfrm>
            <a:off x="1797706" y="3902978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89" name="図 188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502A33DC-7F69-264F-9C3A-646D3EA3B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082" y="4124706"/>
            <a:ext cx="520456" cy="537805"/>
          </a:xfrm>
          <a:prstGeom prst="rect">
            <a:avLst/>
          </a:prstGeom>
        </p:spPr>
      </p:pic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9E22CDB0-937C-8145-9A8E-95C003A7F213}"/>
              </a:ext>
            </a:extLst>
          </p:cNvPr>
          <p:cNvSpPr txBox="1"/>
          <p:nvPr/>
        </p:nvSpPr>
        <p:spPr>
          <a:xfrm>
            <a:off x="2809987" y="3877962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91" name="グラフィックス 190">
            <a:extLst>
              <a:ext uri="{FF2B5EF4-FFF2-40B4-BE49-F238E27FC236}">
                <a16:creationId xmlns:a16="http://schemas.microsoft.com/office/drawing/2014/main" id="{016BBEA3-53DF-0A45-9771-EFE3A4D20E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1684" y="4989439"/>
            <a:ext cx="353043" cy="353043"/>
          </a:xfrm>
          <a:prstGeom prst="rect">
            <a:avLst/>
          </a:prstGeom>
        </p:spPr>
      </p:pic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E3A4BAE4-928D-1B43-9125-2E69203331C6}"/>
              </a:ext>
            </a:extLst>
          </p:cNvPr>
          <p:cNvSpPr txBox="1"/>
          <p:nvPr/>
        </p:nvSpPr>
        <p:spPr>
          <a:xfrm>
            <a:off x="1806260" y="4723995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タスク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193" name="図 192" descr="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2DB5B41A-C07F-FE4D-AA67-99D938A92B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36" y="4945723"/>
            <a:ext cx="520456" cy="537805"/>
          </a:xfrm>
          <a:prstGeom prst="rect">
            <a:avLst/>
          </a:prstGeom>
        </p:spPr>
      </p:pic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55BEA347-9A59-CA45-AC71-AC3BCBD31285}"/>
              </a:ext>
            </a:extLst>
          </p:cNvPr>
          <p:cNvSpPr txBox="1"/>
          <p:nvPr/>
        </p:nvSpPr>
        <p:spPr>
          <a:xfrm>
            <a:off x="2818541" y="4698979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カスタムアプリ</a:t>
            </a:r>
            <a:endParaRPr kumimoji="1"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7229245E-AFD4-414F-BA87-2938C5F3084E}"/>
              </a:ext>
            </a:extLst>
          </p:cNvPr>
          <p:cNvCxnSpPr/>
          <p:nvPr/>
        </p:nvCxnSpPr>
        <p:spPr>
          <a:xfrm>
            <a:off x="667049" y="3161413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6" name="直線矢印コネクタ 195">
            <a:extLst>
              <a:ext uri="{FF2B5EF4-FFF2-40B4-BE49-F238E27FC236}">
                <a16:creationId xmlns:a16="http://schemas.microsoft.com/office/drawing/2014/main" id="{C1B73A92-4894-7243-848C-863DE4BCDF6A}"/>
              </a:ext>
            </a:extLst>
          </p:cNvPr>
          <p:cNvCxnSpPr/>
          <p:nvPr/>
        </p:nvCxnSpPr>
        <p:spPr>
          <a:xfrm>
            <a:off x="2443344" y="3150648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BAB91407-F897-6048-A322-A181BFB7A5D8}"/>
              </a:ext>
            </a:extLst>
          </p:cNvPr>
          <p:cNvCxnSpPr/>
          <p:nvPr/>
        </p:nvCxnSpPr>
        <p:spPr>
          <a:xfrm>
            <a:off x="3670802" y="3147073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4A64D0F4-FBFF-7147-A0AB-FE6EEF2CC4CA}"/>
              </a:ext>
            </a:extLst>
          </p:cNvPr>
          <p:cNvCxnSpPr/>
          <p:nvPr/>
        </p:nvCxnSpPr>
        <p:spPr>
          <a:xfrm>
            <a:off x="672692" y="4386260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9" name="直線矢印コネクタ 198">
            <a:extLst>
              <a:ext uri="{FF2B5EF4-FFF2-40B4-BE49-F238E27FC236}">
                <a16:creationId xmlns:a16="http://schemas.microsoft.com/office/drawing/2014/main" id="{796DED31-D5FE-604A-B95A-F935FF7DD366}"/>
              </a:ext>
            </a:extLst>
          </p:cNvPr>
          <p:cNvCxnSpPr/>
          <p:nvPr/>
        </p:nvCxnSpPr>
        <p:spPr>
          <a:xfrm>
            <a:off x="2448987" y="4375495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41CCD369-A0CB-1142-95D2-D58338D318EE}"/>
              </a:ext>
            </a:extLst>
          </p:cNvPr>
          <p:cNvCxnSpPr/>
          <p:nvPr/>
        </p:nvCxnSpPr>
        <p:spPr>
          <a:xfrm>
            <a:off x="3676445" y="4371920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9888A87D-C385-E542-B332-13BB0D704896}"/>
              </a:ext>
            </a:extLst>
          </p:cNvPr>
          <p:cNvCxnSpPr/>
          <p:nvPr/>
        </p:nvCxnSpPr>
        <p:spPr>
          <a:xfrm>
            <a:off x="678335" y="5193419"/>
            <a:ext cx="117356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47C2A2EF-99B6-C14A-BB30-29C8E5B1D3DD}"/>
              </a:ext>
            </a:extLst>
          </p:cNvPr>
          <p:cNvCxnSpPr/>
          <p:nvPr/>
        </p:nvCxnSpPr>
        <p:spPr>
          <a:xfrm>
            <a:off x="2454630" y="5182654"/>
            <a:ext cx="662445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48292765-9BCD-2D48-99CE-605984002E90}"/>
              </a:ext>
            </a:extLst>
          </p:cNvPr>
          <p:cNvCxnSpPr/>
          <p:nvPr/>
        </p:nvCxnSpPr>
        <p:spPr>
          <a:xfrm>
            <a:off x="3682088" y="5179079"/>
            <a:ext cx="2286943" cy="0"/>
          </a:xfrm>
          <a:prstGeom prst="straightConnector1">
            <a:avLst/>
          </a:prstGeom>
          <a:ln w="28575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EE0EC446-37FA-2E48-B4EB-462D64C2E832}"/>
              </a:ext>
            </a:extLst>
          </p:cNvPr>
          <p:cNvSpPr txBox="1"/>
          <p:nvPr/>
        </p:nvSpPr>
        <p:spPr>
          <a:xfrm>
            <a:off x="500637" y="3408266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ジョブ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A17C8683-3E0A-9148-8D80-419FD29C9709}"/>
              </a:ext>
            </a:extLst>
          </p:cNvPr>
          <p:cNvSpPr txBox="1"/>
          <p:nvPr/>
        </p:nvSpPr>
        <p:spPr>
          <a:xfrm>
            <a:off x="6619723" y="924641"/>
            <a:ext cx="1172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Application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Insights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726253-FE19-0940-B483-939958379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70" y="2313024"/>
            <a:ext cx="2412123" cy="123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94015DD9-01E0-8145-AF8B-0103D9B31739}"/>
              </a:ext>
            </a:extLst>
          </p:cNvPr>
          <p:cNvSpPr txBox="1"/>
          <p:nvPr/>
        </p:nvSpPr>
        <p:spPr>
          <a:xfrm>
            <a:off x="9971820" y="1933204"/>
            <a:ext cx="1484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Batch Explorer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0AEACE47-BC0F-B04D-B5C8-DA92E2C19E8A}"/>
              </a:ext>
            </a:extLst>
          </p:cNvPr>
          <p:cNvSpPr txBox="1"/>
          <p:nvPr/>
        </p:nvSpPr>
        <p:spPr>
          <a:xfrm>
            <a:off x="9996364" y="5342482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Portal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24" name="左矢印 223">
            <a:extLst>
              <a:ext uri="{FF2B5EF4-FFF2-40B4-BE49-F238E27FC236}">
                <a16:creationId xmlns:a16="http://schemas.microsoft.com/office/drawing/2014/main" id="{D9452173-E083-CB43-92E9-98556D10B770}"/>
              </a:ext>
            </a:extLst>
          </p:cNvPr>
          <p:cNvSpPr/>
          <p:nvPr/>
        </p:nvSpPr>
        <p:spPr>
          <a:xfrm>
            <a:off x="8308622" y="4344943"/>
            <a:ext cx="959556" cy="51621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左矢印 224">
            <a:extLst>
              <a:ext uri="{FF2B5EF4-FFF2-40B4-BE49-F238E27FC236}">
                <a16:creationId xmlns:a16="http://schemas.microsoft.com/office/drawing/2014/main" id="{8207010F-77DD-0B43-9E86-00EDD946B7F9}"/>
              </a:ext>
            </a:extLst>
          </p:cNvPr>
          <p:cNvSpPr/>
          <p:nvPr/>
        </p:nvSpPr>
        <p:spPr>
          <a:xfrm>
            <a:off x="8348969" y="2598504"/>
            <a:ext cx="959556" cy="516217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6E53F3C5-2385-BE46-BBD4-5D76D2B50B99}"/>
              </a:ext>
            </a:extLst>
          </p:cNvPr>
          <p:cNvSpPr/>
          <p:nvPr/>
        </p:nvSpPr>
        <p:spPr>
          <a:xfrm>
            <a:off x="710934" y="3820724"/>
            <a:ext cx="3573200" cy="1702819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5549F15A-2694-8649-B8BB-13BCCDA0F8CD}"/>
              </a:ext>
            </a:extLst>
          </p:cNvPr>
          <p:cNvSpPr txBox="1"/>
          <p:nvPr/>
        </p:nvSpPr>
        <p:spPr>
          <a:xfrm>
            <a:off x="4040110" y="2173531"/>
            <a:ext cx="1495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ノードの性能情報</a:t>
            </a:r>
            <a:b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（常時収集）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A449C586-7ECA-7145-A271-693639EB29C0}"/>
              </a:ext>
            </a:extLst>
          </p:cNvPr>
          <p:cNvSpPr txBox="1"/>
          <p:nvPr/>
        </p:nvSpPr>
        <p:spPr>
          <a:xfrm>
            <a:off x="4040110" y="5231975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アプリ固有の情報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ja-JP" altLang="en-US" sz="140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（実行時のみ収集）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31" name="図 230">
            <a:extLst>
              <a:ext uri="{FF2B5EF4-FFF2-40B4-BE49-F238E27FC236}">
                <a16:creationId xmlns:a16="http://schemas.microsoft.com/office/drawing/2014/main" id="{53D5AD6F-F4F7-9B4D-8FCA-2C94D81533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84038" y="3981043"/>
            <a:ext cx="2412123" cy="1319759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958711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F42651E-98A8-EA40-98B5-5362CB05C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74" y="595116"/>
            <a:ext cx="9414450" cy="566776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3C270FF-A1B6-2348-B536-CF961ABA715B}"/>
              </a:ext>
            </a:extLst>
          </p:cNvPr>
          <p:cNvSpPr/>
          <p:nvPr/>
        </p:nvSpPr>
        <p:spPr>
          <a:xfrm>
            <a:off x="3537527" y="3544711"/>
            <a:ext cx="1436768" cy="1682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939E8FF6-1EA3-7848-AC4A-F5326076EBD3}"/>
              </a:ext>
            </a:extLst>
          </p:cNvPr>
          <p:cNvSpPr/>
          <p:nvPr/>
        </p:nvSpPr>
        <p:spPr>
          <a:xfrm>
            <a:off x="914400" y="3939822"/>
            <a:ext cx="2709333" cy="106115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Batch</a:t>
            </a:r>
            <a:r>
              <a:rPr lang="ja-JP" altLang="en-US"/>
              <a:t> </a:t>
            </a:r>
            <a:r>
              <a:rPr lang="en-US" altLang="ja-JP" dirty="0"/>
              <a:t>Insights </a:t>
            </a:r>
            <a:br>
              <a:rPr lang="en-US" altLang="ja-JP" dirty="0"/>
            </a:br>
            <a:r>
              <a:rPr lang="ja-JP" altLang="en-US"/>
              <a:t>で追加される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47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5845002-B766-F749-9436-FD3F9020E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638937"/>
            <a:ext cx="10076033" cy="558012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4" name="右矢印 3">
            <a:extLst>
              <a:ext uri="{FF2B5EF4-FFF2-40B4-BE49-F238E27FC236}">
                <a16:creationId xmlns:a16="http://schemas.microsoft.com/office/drawing/2014/main" id="{3748B696-FCEA-454F-A7E4-A7AA8C3F7EA3}"/>
              </a:ext>
            </a:extLst>
          </p:cNvPr>
          <p:cNvSpPr/>
          <p:nvPr/>
        </p:nvSpPr>
        <p:spPr>
          <a:xfrm flipH="1">
            <a:off x="8867303" y="1198395"/>
            <a:ext cx="1682283" cy="876988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KQL</a:t>
            </a:r>
            <a:endParaRPr kumimoji="1" lang="ja-JP" altLang="en-US"/>
          </a:p>
        </p:txBody>
      </p:sp>
      <p:sp>
        <p:nvSpPr>
          <p:cNvPr id="5" name="四角形吹き出し 4">
            <a:extLst>
              <a:ext uri="{FF2B5EF4-FFF2-40B4-BE49-F238E27FC236}">
                <a16:creationId xmlns:a16="http://schemas.microsoft.com/office/drawing/2014/main" id="{D380E8D5-EE57-FA45-8A25-83E4C95ACB54}"/>
              </a:ext>
            </a:extLst>
          </p:cNvPr>
          <p:cNvSpPr/>
          <p:nvPr/>
        </p:nvSpPr>
        <p:spPr>
          <a:xfrm>
            <a:off x="533964" y="4583290"/>
            <a:ext cx="2905760" cy="993421"/>
          </a:xfrm>
          <a:prstGeom prst="wedgeRectCallout">
            <a:avLst>
              <a:gd name="adj1" fmla="val -4577"/>
              <a:gd name="adj2" fmla="val -1527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Batch Insights </a:t>
            </a:r>
            <a:r>
              <a:rPr kumimoji="1" lang="ja-JP" altLang="en-US"/>
              <a:t>のデータは</a:t>
            </a:r>
            <a:r>
              <a:rPr kumimoji="1" lang="en-US" altLang="ja-JP" dirty="0" err="1"/>
              <a:t>customMetrics</a:t>
            </a:r>
            <a:r>
              <a:rPr kumimoji="1" lang="en-US" altLang="ja-JP" dirty="0"/>
              <a:t> </a:t>
            </a:r>
            <a:r>
              <a:rPr kumimoji="1" lang="ja-JP" altLang="en-US"/>
              <a:t>テーブルに格納されている</a:t>
            </a:r>
          </a:p>
        </p:txBody>
      </p:sp>
    </p:spTree>
    <p:extLst>
      <p:ext uri="{BB962C8B-B14F-4D97-AF65-F5344CB8AC3E}">
        <p14:creationId xmlns:p14="http://schemas.microsoft.com/office/powerpoint/2010/main" val="1021494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2FADAEF-5DE6-48C6-B312-CCFF8002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384" y="595116"/>
            <a:ext cx="9393231" cy="56677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四角形吹き出し 4">
            <a:extLst>
              <a:ext uri="{FF2B5EF4-FFF2-40B4-BE49-F238E27FC236}">
                <a16:creationId xmlns:a16="http://schemas.microsoft.com/office/drawing/2014/main" id="{181DF66A-1CD8-444E-BF96-65785D80B660}"/>
              </a:ext>
            </a:extLst>
          </p:cNvPr>
          <p:cNvSpPr/>
          <p:nvPr/>
        </p:nvSpPr>
        <p:spPr>
          <a:xfrm>
            <a:off x="-1690667" y="2314482"/>
            <a:ext cx="3515970" cy="616836"/>
          </a:xfrm>
          <a:prstGeom prst="wedgeRectCallout">
            <a:avLst>
              <a:gd name="adj1" fmla="val 44246"/>
              <a:gd name="adj2" fmla="val 9100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RequestTelemetry</a:t>
            </a:r>
            <a:r>
              <a:rPr lang="en-US" altLang="ja-JP" dirty="0"/>
              <a:t> </a:t>
            </a:r>
            <a:r>
              <a:rPr lang="ja-JP" altLang="en-US" dirty="0"/>
              <a:t>は </a:t>
            </a:r>
            <a:r>
              <a:rPr lang="en-US" altLang="ja-JP" dirty="0"/>
              <a:t>requests </a:t>
            </a:r>
            <a:r>
              <a:rPr lang="ja-JP" altLang="en-US" dirty="0"/>
              <a:t>テーブルに格納される</a:t>
            </a:r>
            <a:endParaRPr kumimoji="1" lang="ja-JP" altLang="en-US" dirty="0"/>
          </a:p>
        </p:txBody>
      </p:sp>
      <p:sp>
        <p:nvSpPr>
          <p:cNvPr id="8" name="四角形吹き出し 4">
            <a:extLst>
              <a:ext uri="{FF2B5EF4-FFF2-40B4-BE49-F238E27FC236}">
                <a16:creationId xmlns:a16="http://schemas.microsoft.com/office/drawing/2014/main" id="{ED58C381-303B-4BCD-A5FE-18C203ABB051}"/>
              </a:ext>
            </a:extLst>
          </p:cNvPr>
          <p:cNvSpPr/>
          <p:nvPr/>
        </p:nvSpPr>
        <p:spPr>
          <a:xfrm>
            <a:off x="-1903626" y="5075446"/>
            <a:ext cx="3515970" cy="616836"/>
          </a:xfrm>
          <a:prstGeom prst="wedgeRectCallout">
            <a:avLst>
              <a:gd name="adj1" fmla="val 50469"/>
              <a:gd name="adj2" fmla="val -11180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Property</a:t>
            </a:r>
            <a:r>
              <a:rPr kumimoji="1" lang="ja-JP" altLang="en-US" dirty="0"/>
              <a:t> は</a:t>
            </a:r>
            <a:r>
              <a:rPr kumimoji="1" lang="en-US" altLang="ja-JP" dirty="0" err="1"/>
              <a:t>customDimensions</a:t>
            </a:r>
            <a:r>
              <a:rPr kumimoji="1" lang="en-US" altLang="ja-JP" dirty="0"/>
              <a:t> </a:t>
            </a:r>
            <a:r>
              <a:rPr kumimoji="1" lang="ja-JP" altLang="en-US" dirty="0"/>
              <a:t>列から展開する</a:t>
            </a:r>
            <a:endParaRPr kumimoji="1" lang="en-US" altLang="ja-JP" dirty="0"/>
          </a:p>
        </p:txBody>
      </p:sp>
      <p:sp>
        <p:nvSpPr>
          <p:cNvPr id="9" name="矢印: 左右 8">
            <a:extLst>
              <a:ext uri="{FF2B5EF4-FFF2-40B4-BE49-F238E27FC236}">
                <a16:creationId xmlns:a16="http://schemas.microsoft.com/office/drawing/2014/main" id="{7AF9D0BC-330A-48D4-9530-10CDF58E983D}"/>
              </a:ext>
            </a:extLst>
          </p:cNvPr>
          <p:cNvSpPr/>
          <p:nvPr/>
        </p:nvSpPr>
        <p:spPr>
          <a:xfrm>
            <a:off x="5572792" y="3949310"/>
            <a:ext cx="5010687" cy="103220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ほとんど </a:t>
            </a:r>
            <a:r>
              <a:rPr lang="en-US" altLang="ja-JP" dirty="0"/>
              <a:t>150</a:t>
            </a:r>
            <a:r>
              <a:rPr lang="ja-JP" altLang="en-US" dirty="0"/>
              <a:t>秒前後で処理が完了するが、</a:t>
            </a:r>
            <a:r>
              <a:rPr lang="en-US" altLang="ja-JP" dirty="0"/>
              <a:t>1000</a:t>
            </a:r>
            <a:r>
              <a:rPr lang="ja-JP" altLang="en-US" dirty="0"/>
              <a:t>秒を超えるものもちらほら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548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5C85DA58-3318-4492-8D40-EEFD2772B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984" y="766293"/>
            <a:ext cx="10076033" cy="53254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矢印: 左右 4">
            <a:extLst>
              <a:ext uri="{FF2B5EF4-FFF2-40B4-BE49-F238E27FC236}">
                <a16:creationId xmlns:a16="http://schemas.microsoft.com/office/drawing/2014/main" id="{14AA3695-F349-4FE4-AD8E-A46CD74976FA}"/>
              </a:ext>
            </a:extLst>
          </p:cNvPr>
          <p:cNvSpPr/>
          <p:nvPr/>
        </p:nvSpPr>
        <p:spPr>
          <a:xfrm>
            <a:off x="7626336" y="4145652"/>
            <a:ext cx="3764604" cy="1032207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1</a:t>
            </a:r>
            <a:r>
              <a:rPr kumimoji="1" lang="ja-JP" altLang="en-US" dirty="0"/>
              <a:t>ノード</a:t>
            </a:r>
            <a:r>
              <a:rPr lang="ja-JP" altLang="en-US" dirty="0"/>
              <a:t>だけ起動回数が多い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486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400" dirty="0" smtClean="0">
            <a:latin typeface="UD Digi Kyokasho NK-R" panose="02020400000000000000" pitchFamily="18" charset="-128"/>
            <a:ea typeface="UD Digi Kyokasho NK-R" panose="02020400000000000000" pitchFamily="18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</Words>
  <Application>Microsoft Office PowerPoint</Application>
  <PresentationFormat>ワイド画面</PresentationFormat>
  <Paragraphs>65</Paragraphs>
  <Slides>6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UD Digi Kyokasho NK-R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2020-09-18T09:20:40Z</dcterms:created>
  <dcterms:modified xsi:type="dcterms:W3CDTF">2020-10-30T16:30:32Z</dcterms:modified>
</cp:coreProperties>
</file>