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32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1530B-0500-41DE-BD93-13268011408D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49FF2-8B5E-46D6-888F-B2EDB99C2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0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DC2B48-1DB9-4550-BD99-CDBDBC0FE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F232B2-64F7-4F41-8F27-75ED3179E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1531A6-E873-4A64-8898-CBEBD14A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0A5DD1-D88F-45F0-8BB8-D85CFE15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B43B4C-AE55-4C53-8C83-BC0E3367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71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7899E-72E8-4C8A-A694-17AE3203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4EC6B5-8508-4200-AEF7-FBF3F368B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2079C2-0713-4A9D-B94B-15BF19EC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E7851D-2D6D-46D9-AA82-B7655416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38ED67-A500-44C9-95D4-DD3410E9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74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4CE8D26-AFB3-433C-83C9-E0244F562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3E961D-C00C-4815-B08C-75DAFA5F3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86D625-CF53-4ECA-9694-2C3628C2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7955A2-DF54-4182-84D4-60CA4579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A6B8E3-CB73-4A9C-AAE5-135A5362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57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38FDB0-438A-491A-AA83-486FED4A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BC1514-666A-4DB9-9937-99CB8E8D0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5B644A-9880-4069-ABEC-6E00B73D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E203CC-3F3E-4265-AE9B-7481FA90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314BAD-9D02-4BE4-B976-335B4077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39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1189D-21BC-4D4E-9140-DA21BC02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6F3827-696A-496F-925C-DEA320130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D33ABB-2CD7-4CAB-B4CF-A4160755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960E8D-6304-4A16-B327-A508EF19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52D77D-E35C-48FC-9523-990305B1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97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49FD8-2AD6-4A25-B154-B0EF7622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02B04F-2F6D-4B65-9BBB-5FE124105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3980BC-5D59-4648-9695-0C0B2EC54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FFE84F-FF9C-4E70-A554-8D84A9D5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E83F8F-6DA8-470B-921F-96432053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850D42-C31C-48F8-A6F6-4049CAAB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22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005850-CD36-492F-845F-FC71EFDFA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B3E57F-22E8-4F88-9FF7-9E4CA34DD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8DBD47-C6CE-41DB-87A4-8D2062BED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ACE14A3-5F03-4797-BC2E-18A6033BF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06E28AF-9B6F-4C83-B4DE-BF39E7627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91EC6B-7F95-4068-8D4E-5CF5722A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2D6018-1341-4FE0-AB2D-770D4959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CCE2A38-EF08-4DCF-91FB-2BB323D0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60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27819-2EA4-4AAB-9D4B-87D2FA18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BEBABC-6A33-4793-BB41-01C0AF26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DBDF06-CDF4-4E49-A5D3-9E7F8A61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9818FBC-EFBE-4C9E-8777-98BBCDB1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74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54EFEC7-DAC1-44C3-A8E0-C6234F7C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519C903-77CE-4E56-969B-25FAD31A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87151F-F767-4E6D-888C-F276AA86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94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6D36B8-8C36-4DAF-98C9-22EEDF2D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D8E0CC-C95A-44E4-B698-374B0FCD3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8D0406-BADE-4258-A081-ED39F2917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776E1E-4710-4D7B-BA04-40931D06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BAD41A-4CFB-47F5-AF2E-BA86A02A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8979D6-BBE0-46F8-BA2E-E68DD4DF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2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3F149-ED99-453D-B98F-50E9E81EF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F186463-72E5-44C5-8073-1B828A9F2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5172C8-496E-4D23-A7CB-68D3C2553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03A7A0-C5BC-4ECC-888D-19DBB009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D39F3F-8D2C-407D-A729-3B51862D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A6DCB9-18C3-4D08-9150-EB3F0FAE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34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36DEA6C-2C0B-4F2E-9BF1-7DE2262D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9E6B3A-9A13-4676-A49A-B3C30C0E5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746869-5CA8-4E7E-B338-77C4FD699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1D96-864F-4F59-B74D-87FDD9254C75}" type="datetimeFigureOut">
              <a:rPr kumimoji="1" lang="ja-JP" altLang="en-US" smtClean="0"/>
              <a:t>2020/6/26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C56332-2F19-4550-B68F-0522A9E28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47F9D1-57AD-4FD5-978B-AFC0D9EAD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65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C2DBDB5-07B6-234E-A242-4211A0A71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05" y="240036"/>
            <a:ext cx="8327300" cy="3468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2ED2D32-8C07-2B40-B812-13D647B17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26036"/>
            <a:ext cx="5572128" cy="3519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9018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7F9A9CA8-EC0C-7645-B810-19BD18E8CFC6}"/>
              </a:ext>
            </a:extLst>
          </p:cNvPr>
          <p:cNvSpPr/>
          <p:nvPr/>
        </p:nvSpPr>
        <p:spPr>
          <a:xfrm>
            <a:off x="980660" y="1991299"/>
            <a:ext cx="9072748" cy="3996267"/>
          </a:xfrm>
          <a:prstGeom prst="roundRect">
            <a:avLst>
              <a:gd name="adj" fmla="val 128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ノートパソコンの画面&#10;&#10;自動的に生成された説明">
            <a:extLst>
              <a:ext uri="{FF2B5EF4-FFF2-40B4-BE49-F238E27FC236}">
                <a16:creationId xmlns:a16="http://schemas.microsoft.com/office/drawing/2014/main" id="{BFD1F714-A150-8B4C-9132-805FEAFE2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0" y="4903831"/>
            <a:ext cx="1668380" cy="166838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BABE74-E01C-C841-B26D-4BB809D3CD7A}"/>
              </a:ext>
            </a:extLst>
          </p:cNvPr>
          <p:cNvSpPr txBox="1"/>
          <p:nvPr/>
        </p:nvSpPr>
        <p:spPr>
          <a:xfrm>
            <a:off x="1814850" y="60952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作業マシン</a:t>
            </a: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00BE723F-4E32-8348-BD73-4E39A1A1DFBB}"/>
              </a:ext>
            </a:extLst>
          </p:cNvPr>
          <p:cNvSpPr/>
          <p:nvPr/>
        </p:nvSpPr>
        <p:spPr>
          <a:xfrm>
            <a:off x="3498019" y="5336544"/>
            <a:ext cx="6017041" cy="43938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Docker</a:t>
            </a:r>
            <a:endParaRPr kumimoji="1" lang="ja-JP" altLang="en-US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68C35F39-DABB-8C42-A83E-D54A6D4103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34731"/>
          <a:stretch/>
        </p:blipFill>
        <p:spPr>
          <a:xfrm>
            <a:off x="8533323" y="4854900"/>
            <a:ext cx="1340680" cy="875045"/>
          </a:xfrm>
          <a:prstGeom prst="rect">
            <a:avLst/>
          </a:prstGeom>
        </p:spPr>
      </p:pic>
      <p:sp>
        <p:nvSpPr>
          <p:cNvPr id="79" name="角丸四角形 78">
            <a:extLst>
              <a:ext uri="{FF2B5EF4-FFF2-40B4-BE49-F238E27FC236}">
                <a16:creationId xmlns:a16="http://schemas.microsoft.com/office/drawing/2014/main" id="{865F2267-740B-884B-94EE-7CACB53F1BB5}"/>
              </a:ext>
            </a:extLst>
          </p:cNvPr>
          <p:cNvSpPr/>
          <p:nvPr/>
        </p:nvSpPr>
        <p:spPr>
          <a:xfrm>
            <a:off x="3477281" y="2130148"/>
            <a:ext cx="6037778" cy="3111664"/>
          </a:xfrm>
          <a:prstGeom prst="roundRect">
            <a:avLst>
              <a:gd name="adj" fmla="val 10681"/>
            </a:avLst>
          </a:prstGeom>
          <a:noFill/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ja-JP" altLang="en-US"/>
              <a:t>ユーザー定義ネットワーク </a:t>
            </a:r>
            <a:r>
              <a:rPr lang="en-US" altLang="ja-JP" dirty="0"/>
              <a:t>(</a:t>
            </a:r>
            <a:r>
              <a:rPr lang="en-US" altLang="ja-JP" dirty="0" err="1"/>
              <a:t>apinet</a:t>
            </a:r>
            <a:r>
              <a:rPr lang="en-US" altLang="ja-JP" dirty="0"/>
              <a:t>)</a:t>
            </a:r>
            <a:endParaRPr kumimoji="1" lang="ja-JP" altLang="en-US"/>
          </a:p>
        </p:txBody>
      </p:sp>
      <p:sp>
        <p:nvSpPr>
          <p:cNvPr id="80" name="角丸四角形 79">
            <a:extLst>
              <a:ext uri="{FF2B5EF4-FFF2-40B4-BE49-F238E27FC236}">
                <a16:creationId xmlns:a16="http://schemas.microsoft.com/office/drawing/2014/main" id="{EBA4754F-E7A4-F147-A4CD-74C42D01D8CB}"/>
              </a:ext>
            </a:extLst>
          </p:cNvPr>
          <p:cNvSpPr/>
          <p:nvPr/>
        </p:nvSpPr>
        <p:spPr>
          <a:xfrm>
            <a:off x="7587165" y="4073013"/>
            <a:ext cx="1464712" cy="93299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WebAPI</a:t>
            </a:r>
            <a:endParaRPr kumimoji="1" lang="ja-JP" altLang="en-US"/>
          </a:p>
        </p:txBody>
      </p:sp>
      <p:pic>
        <p:nvPicPr>
          <p:cNvPr id="81" name="グラフィックス 80">
            <a:extLst>
              <a:ext uri="{FF2B5EF4-FFF2-40B4-BE49-F238E27FC236}">
                <a16:creationId xmlns:a16="http://schemas.microsoft.com/office/drawing/2014/main" id="{A4C5E22B-7786-A64F-B5DF-56E391C85AA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4739" t="9195" r="53443" b="61467"/>
          <a:stretch/>
        </p:blipFill>
        <p:spPr>
          <a:xfrm>
            <a:off x="7502105" y="4711591"/>
            <a:ext cx="426575" cy="393335"/>
          </a:xfrm>
          <a:prstGeom prst="rect">
            <a:avLst/>
          </a:prstGeom>
        </p:spPr>
      </p:pic>
      <p:sp>
        <p:nvSpPr>
          <p:cNvPr id="82" name="角丸四角形 81">
            <a:extLst>
              <a:ext uri="{FF2B5EF4-FFF2-40B4-BE49-F238E27FC236}">
                <a16:creationId xmlns:a16="http://schemas.microsoft.com/office/drawing/2014/main" id="{5B7A706B-85BD-3E4B-92EC-E8593330083C}"/>
              </a:ext>
            </a:extLst>
          </p:cNvPr>
          <p:cNvSpPr/>
          <p:nvPr/>
        </p:nvSpPr>
        <p:spPr>
          <a:xfrm>
            <a:off x="5166622" y="4060433"/>
            <a:ext cx="1464712" cy="93299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/>
              <a:t>Self-Hosted</a:t>
            </a:r>
            <a:br>
              <a:rPr lang="en-US" altLang="ja-JP" dirty="0"/>
            </a:br>
            <a:r>
              <a:rPr lang="en-US" altLang="ja-JP" dirty="0"/>
              <a:t>Gateway</a:t>
            </a:r>
          </a:p>
        </p:txBody>
      </p:sp>
      <p:pic>
        <p:nvPicPr>
          <p:cNvPr id="83" name="グラフィックス 82">
            <a:extLst>
              <a:ext uri="{FF2B5EF4-FFF2-40B4-BE49-F238E27FC236}">
                <a16:creationId xmlns:a16="http://schemas.microsoft.com/office/drawing/2014/main" id="{50DC1660-C044-DB4D-B437-3C5D394CFFC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4739" t="9195" r="53443" b="61467"/>
          <a:stretch/>
        </p:blipFill>
        <p:spPr>
          <a:xfrm>
            <a:off x="4982100" y="4711591"/>
            <a:ext cx="426575" cy="393335"/>
          </a:xfrm>
          <a:prstGeom prst="rect">
            <a:avLst/>
          </a:prstGeom>
        </p:spPr>
      </p:pic>
      <p:sp>
        <p:nvSpPr>
          <p:cNvPr id="84" name="角丸四角形 83">
            <a:extLst>
              <a:ext uri="{FF2B5EF4-FFF2-40B4-BE49-F238E27FC236}">
                <a16:creationId xmlns:a16="http://schemas.microsoft.com/office/drawing/2014/main" id="{D2D261C9-89CB-8D48-8E5A-95E5BFBC3214}"/>
              </a:ext>
            </a:extLst>
          </p:cNvPr>
          <p:cNvSpPr/>
          <p:nvPr/>
        </p:nvSpPr>
        <p:spPr>
          <a:xfrm>
            <a:off x="3993376" y="2827902"/>
            <a:ext cx="1464712" cy="7009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dirty="0"/>
              <a:t>Ubuntu</a:t>
            </a: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1FA9526A-E0AF-BB41-A42E-7D85CE4785ED}"/>
              </a:ext>
            </a:extLst>
          </p:cNvPr>
          <p:cNvCxnSpPr>
            <a:stCxn id="82" idx="3"/>
            <a:endCxn id="80" idx="1"/>
          </p:cNvCxnSpPr>
          <p:nvPr/>
        </p:nvCxnSpPr>
        <p:spPr>
          <a:xfrm>
            <a:off x="6631334" y="4529315"/>
            <a:ext cx="955831" cy="781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23760008-80C3-7049-8D54-8808BF9D10BC}"/>
              </a:ext>
            </a:extLst>
          </p:cNvPr>
          <p:cNvCxnSpPr>
            <a:cxnSpLocks/>
          </p:cNvCxnSpPr>
          <p:nvPr/>
        </p:nvCxnSpPr>
        <p:spPr>
          <a:xfrm>
            <a:off x="4641873" y="3515851"/>
            <a:ext cx="518753" cy="61109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1938796E-B8B4-FD44-A6D4-BEDFD1F2AC9C}"/>
              </a:ext>
            </a:extLst>
          </p:cNvPr>
          <p:cNvCxnSpPr>
            <a:cxnSpLocks/>
          </p:cNvCxnSpPr>
          <p:nvPr/>
        </p:nvCxnSpPr>
        <p:spPr>
          <a:xfrm>
            <a:off x="2450773" y="3096448"/>
            <a:ext cx="156224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47BEB8C8-8033-FB4E-A8C8-865C62ACE746}"/>
              </a:ext>
            </a:extLst>
          </p:cNvPr>
          <p:cNvSpPr txBox="1"/>
          <p:nvPr/>
        </p:nvSpPr>
        <p:spPr>
          <a:xfrm>
            <a:off x="1434361" y="2374315"/>
            <a:ext cx="1098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Docker run</a:t>
            </a:r>
            <a:endParaRPr kumimoji="1" lang="ja-JP" altLang="en-US" sz="1400"/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9C507761-39F1-5F4E-B41A-1B14620167EB}"/>
              </a:ext>
            </a:extLst>
          </p:cNvPr>
          <p:cNvSpPr txBox="1"/>
          <p:nvPr/>
        </p:nvSpPr>
        <p:spPr>
          <a:xfrm>
            <a:off x="4311827" y="3742161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8080 or 8081</a:t>
            </a:r>
            <a:endParaRPr kumimoji="1" lang="ja-JP" altLang="en-US" sz="1400"/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2306B502-90CA-DC42-B136-58511C14BF8B}"/>
              </a:ext>
            </a:extLst>
          </p:cNvPr>
          <p:cNvCxnSpPr>
            <a:cxnSpLocks/>
          </p:cNvCxnSpPr>
          <p:nvPr/>
        </p:nvCxnSpPr>
        <p:spPr>
          <a:xfrm>
            <a:off x="2480688" y="4467421"/>
            <a:ext cx="258747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EB8ED9E8-101B-EA43-B761-022098FFB3B9}"/>
              </a:ext>
            </a:extLst>
          </p:cNvPr>
          <p:cNvCxnSpPr>
            <a:cxnSpLocks/>
          </p:cNvCxnSpPr>
          <p:nvPr/>
        </p:nvCxnSpPr>
        <p:spPr>
          <a:xfrm>
            <a:off x="5474706" y="3154501"/>
            <a:ext cx="2112459" cy="905932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9CABEC8E-7816-054A-AD9E-408F0CAAFC23}"/>
              </a:ext>
            </a:extLst>
          </p:cNvPr>
          <p:cNvSpPr txBox="1"/>
          <p:nvPr/>
        </p:nvSpPr>
        <p:spPr>
          <a:xfrm>
            <a:off x="7220345" y="3629742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80</a:t>
            </a:r>
            <a:endParaRPr kumimoji="1" lang="ja-JP" altLang="en-US" sz="140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26F1234F-7F63-5046-8CFA-952268D70EF7}"/>
              </a:ext>
            </a:extLst>
          </p:cNvPr>
          <p:cNvSpPr txBox="1"/>
          <p:nvPr/>
        </p:nvSpPr>
        <p:spPr>
          <a:xfrm>
            <a:off x="3016200" y="4219193"/>
            <a:ext cx="1034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400" dirty="0"/>
              <a:t>80 : 8080</a:t>
            </a:r>
          </a:p>
          <a:p>
            <a:pPr algn="r"/>
            <a:r>
              <a:rPr lang="en-US" altLang="ja-JP" sz="1400" dirty="0"/>
              <a:t>443 : 8081</a:t>
            </a:r>
            <a:endParaRPr kumimoji="1" lang="ja-JP" altLang="en-US" sz="1400"/>
          </a:p>
        </p:txBody>
      </p:sp>
      <p:pic>
        <p:nvPicPr>
          <p:cNvPr id="107" name="図 106" descr="挿絵, プレート が含まれている画像&#10;&#10;自動的に生成された説明">
            <a:extLst>
              <a:ext uri="{FF2B5EF4-FFF2-40B4-BE49-F238E27FC236}">
                <a16:creationId xmlns:a16="http://schemas.microsoft.com/office/drawing/2014/main" id="{3BE0F106-53D6-DF47-BD56-15E86E57D5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471" y="2652317"/>
            <a:ext cx="774700" cy="774700"/>
          </a:xfrm>
          <a:prstGeom prst="rect">
            <a:avLst/>
          </a:prstGeom>
        </p:spPr>
      </p:pic>
      <p:pic>
        <p:nvPicPr>
          <p:cNvPr id="109" name="図 108" descr="挿絵, プレート が含まれている画像&#10;&#10;自動的に生成された説明">
            <a:extLst>
              <a:ext uri="{FF2B5EF4-FFF2-40B4-BE49-F238E27FC236}">
                <a16:creationId xmlns:a16="http://schemas.microsoft.com/office/drawing/2014/main" id="{F3CBA9EF-6254-CF4C-9C05-A0445D322A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127" y="4077929"/>
            <a:ext cx="774700" cy="774700"/>
          </a:xfrm>
          <a:prstGeom prst="rect">
            <a:avLst/>
          </a:prstGeom>
        </p:spPr>
      </p:pic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95199004-432D-FC46-B06B-CCAD55EEA683}"/>
              </a:ext>
            </a:extLst>
          </p:cNvPr>
          <p:cNvSpPr txBox="1"/>
          <p:nvPr/>
        </p:nvSpPr>
        <p:spPr>
          <a:xfrm>
            <a:off x="2773141" y="2820151"/>
            <a:ext cx="724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Attach</a:t>
            </a:r>
            <a:endParaRPr kumimoji="1" lang="ja-JP" altLang="en-US" sz="1400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83E27F8A-DE85-5D4B-994E-F5E9618A07BF}"/>
              </a:ext>
            </a:extLst>
          </p:cNvPr>
          <p:cNvSpPr txBox="1"/>
          <p:nvPr/>
        </p:nvSpPr>
        <p:spPr>
          <a:xfrm>
            <a:off x="1749857" y="381638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Curl</a:t>
            </a:r>
            <a:endParaRPr kumimoji="1" lang="ja-JP" altLang="en-US" sz="1400"/>
          </a:p>
        </p:txBody>
      </p:sp>
      <p:pic>
        <p:nvPicPr>
          <p:cNvPr id="112" name="図 111" descr="グラフィック, 抽象, 部屋 が含まれている画像&#10;&#10;自動的に生成された説明">
            <a:extLst>
              <a:ext uri="{FF2B5EF4-FFF2-40B4-BE49-F238E27FC236}">
                <a16:creationId xmlns:a16="http://schemas.microsoft.com/office/drawing/2014/main" id="{D5ABF422-012A-3E49-884F-CEF4AAC55C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334" y="654504"/>
            <a:ext cx="852170" cy="852170"/>
          </a:xfrm>
          <a:prstGeom prst="rect">
            <a:avLst/>
          </a:prstGeom>
        </p:spPr>
      </p:pic>
      <p:cxnSp>
        <p:nvCxnSpPr>
          <p:cNvPr id="114" name="曲線コネクタ 113">
            <a:extLst>
              <a:ext uri="{FF2B5EF4-FFF2-40B4-BE49-F238E27FC236}">
                <a16:creationId xmlns:a16="http://schemas.microsoft.com/office/drawing/2014/main" id="{CB85306B-F13F-C04E-96DD-836DA67B86D3}"/>
              </a:ext>
            </a:extLst>
          </p:cNvPr>
          <p:cNvCxnSpPr>
            <a:stCxn id="82" idx="0"/>
            <a:endCxn id="112" idx="2"/>
          </p:cNvCxnSpPr>
          <p:nvPr/>
        </p:nvCxnSpPr>
        <p:spPr>
          <a:xfrm rot="5400000" flipH="1" flipV="1">
            <a:off x="6992819" y="412834"/>
            <a:ext cx="2553759" cy="4741441"/>
          </a:xfrm>
          <a:prstGeom prst="curvedConnector3">
            <a:avLst/>
          </a:prstGeom>
          <a:ln w="28575"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23C73BF4-5B3C-0849-A300-9FFD03ABD3C2}"/>
              </a:ext>
            </a:extLst>
          </p:cNvPr>
          <p:cNvSpPr txBox="1"/>
          <p:nvPr/>
        </p:nvSpPr>
        <p:spPr>
          <a:xfrm>
            <a:off x="9514279" y="342877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API Management </a:t>
            </a:r>
            <a:endParaRPr kumimoji="1" lang="ja-JP" altLang="en-US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C3EA30F6-C071-F849-A92D-70E433F742D2}"/>
              </a:ext>
            </a:extLst>
          </p:cNvPr>
          <p:cNvSpPr txBox="1"/>
          <p:nvPr/>
        </p:nvSpPr>
        <p:spPr>
          <a:xfrm>
            <a:off x="10459601" y="1916242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API</a:t>
            </a:r>
            <a:r>
              <a:rPr lang="en-US" altLang="ja-JP" dirty="0"/>
              <a:t> </a:t>
            </a:r>
            <a:r>
              <a:rPr lang="ja-JP" altLang="en-US"/>
              <a:t>定義など</a:t>
            </a:r>
            <a:endParaRPr kumimoji="1" lang="en-US" altLang="ja-JP" dirty="0"/>
          </a:p>
        </p:txBody>
      </p:sp>
      <p:pic>
        <p:nvPicPr>
          <p:cNvPr id="118" name="グラフィックス 117">
            <a:extLst>
              <a:ext uri="{FF2B5EF4-FFF2-40B4-BE49-F238E27FC236}">
                <a16:creationId xmlns:a16="http://schemas.microsoft.com/office/drawing/2014/main" id="{20575072-E012-8E49-9CF9-9EEFE7E41C2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4739" t="9195" r="53443" b="61467"/>
          <a:stretch/>
        </p:blipFill>
        <p:spPr>
          <a:xfrm>
            <a:off x="5181905" y="2649828"/>
            <a:ext cx="426575" cy="39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09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5BFD3FB-6BF2-9440-A513-971041D03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34" y="941175"/>
            <a:ext cx="6707227" cy="4684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円/楕円 2">
            <a:extLst>
              <a:ext uri="{FF2B5EF4-FFF2-40B4-BE49-F238E27FC236}">
                <a16:creationId xmlns:a16="http://schemas.microsoft.com/office/drawing/2014/main" id="{66C7A3FC-936D-FD40-9996-C19B65A4ADB2}"/>
              </a:ext>
            </a:extLst>
          </p:cNvPr>
          <p:cNvSpPr/>
          <p:nvPr/>
        </p:nvSpPr>
        <p:spPr>
          <a:xfrm>
            <a:off x="4712834" y="3764375"/>
            <a:ext cx="765256" cy="2767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16E14672-CBB8-9847-90E3-BF85F5EAE76B}"/>
              </a:ext>
            </a:extLst>
          </p:cNvPr>
          <p:cNvSpPr/>
          <p:nvPr/>
        </p:nvSpPr>
        <p:spPr>
          <a:xfrm>
            <a:off x="4931495" y="5321997"/>
            <a:ext cx="765256" cy="2767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832B703E-DC00-AF46-80DE-2E35323E3161}"/>
              </a:ext>
            </a:extLst>
          </p:cNvPr>
          <p:cNvSpPr/>
          <p:nvPr/>
        </p:nvSpPr>
        <p:spPr>
          <a:xfrm>
            <a:off x="4494173" y="4239903"/>
            <a:ext cx="765256" cy="2767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4BBB2B-48EB-0047-AF7B-EB6DB5330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929" y="941175"/>
            <a:ext cx="6667099" cy="4684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円/楕円 7">
            <a:extLst>
              <a:ext uri="{FF2B5EF4-FFF2-40B4-BE49-F238E27FC236}">
                <a16:creationId xmlns:a16="http://schemas.microsoft.com/office/drawing/2014/main" id="{A2B2ED20-B9AB-CE47-88DA-4C8A3E90F414}"/>
              </a:ext>
            </a:extLst>
          </p:cNvPr>
          <p:cNvSpPr/>
          <p:nvPr/>
        </p:nvSpPr>
        <p:spPr>
          <a:xfrm>
            <a:off x="9371729" y="4516682"/>
            <a:ext cx="1355698" cy="2767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33D4ACAA-3083-7E48-8C47-CBA024956BB6}"/>
              </a:ext>
            </a:extLst>
          </p:cNvPr>
          <p:cNvSpPr/>
          <p:nvPr/>
        </p:nvSpPr>
        <p:spPr>
          <a:xfrm>
            <a:off x="11358774" y="3402496"/>
            <a:ext cx="925960" cy="2767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324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AE6357F-5C2C-034D-858D-9FF1C02FC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985" y="1058526"/>
            <a:ext cx="9160030" cy="4740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2463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33</Words>
  <Application>Microsoft Macintosh PowerPoint</Application>
  <PresentationFormat>ワイド画面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22</cp:revision>
  <dcterms:created xsi:type="dcterms:W3CDTF">2018-11-11T04:05:12Z</dcterms:created>
  <dcterms:modified xsi:type="dcterms:W3CDTF">2020-06-26T15:06:12Z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2018-11-11T04:05:32.2676266Z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