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60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74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CA71A3-2BF8-44A2-A4C3-BFD348A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62F5721-707C-4593-A9E1-4B206365C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3C96CB-9655-404B-9017-0F226534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72334-29EC-4FA8-A5AE-FACF421C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F8F2C-6ABE-435A-91E8-51C92099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85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6F04B-211C-4CBC-951F-60301FBB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3AD1B1-F764-4707-99C3-1E4FCFF2C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EEE8D-DBE0-430C-A467-24B86BD5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F9096E-0FE2-499D-A50A-587AAAB6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1FAEB-B267-4BFE-A3B7-05EAD707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8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F8B79E0-D89F-4E8A-A4FC-5C8F834F1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70D5F6-FC8F-45F2-B70E-86676A61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33BEC5-56E0-42EE-A84F-7C7D971AE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9298CA-DA34-421A-B6F6-2CF62101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74C210-D642-4C6A-9201-11842E9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05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5B0901-628E-426A-AF0F-E8882E82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8F7B56-B239-4246-8F96-7282ED1EF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0DC8F1-1345-476E-B123-1EE60DB8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E9728-1FF8-4556-B072-6EF09CB8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AFC755-D4CB-428D-AE86-750A0C27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399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8A4B24-D7C8-4AA6-A93B-3AB9EAB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AF8A13-31BC-4D58-B440-DD624D09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D2B131-BB09-4FEB-A704-9E4E2A7DB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3A86AF-8961-4EC8-B3BE-26D6E351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056851-1159-4ED5-AF67-A071DD9C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942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B4325-0B5E-4CF1-A21F-1870E2E6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8CD08E-AEDF-4162-988F-4E11F642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7C28D2-6C71-4A1A-B820-119CD1950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75EB-8242-489A-BAD2-53E58DA7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B8AABB-E880-4152-89C7-1AE05ED5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B8EFC8-01B4-456B-88B0-7823E0C3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641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F19AA-8D17-4085-9791-7BDC33F4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3D2FE1-82E5-4A92-9C66-4AB8DEF70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517CF-2FF9-4E3B-9F59-428D15B6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D7F035C-DF79-4593-A138-3C4DE15A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A499454-93BD-4682-A57A-601578DE3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A02B19-8345-4FD9-B038-0B2AB688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B899A35-5ACE-4A71-AEC2-95EE99C1F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9BF412-6826-4842-8A08-71789958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8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533DB3-5AEB-42F6-A3D1-4C87DDFF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1D9E48-C190-4E3A-8587-4774AA9E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7E14DE-3096-459C-BDAE-A2A124DF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6D57A54-F56D-4963-A7B4-7B2018B2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00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B432A0-548B-4B6C-94D8-83474E34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C30EFD-8949-42E1-BB94-1D793A5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4F83D7-E10F-40DF-8234-3D33D405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22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6A408-2E5B-49EF-A57D-88E28DCF0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2367FB-B1C6-4741-9319-A7DC42A1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052D0D-20CD-474B-BB74-167FFCD48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61E05-943B-4E2B-ADE7-2515A7DC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C1EBA1-33A2-4429-988C-82A9B567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AA3E3-31F6-4AFE-AD40-EBECE628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06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B2B05B-0122-4F63-88D4-C931EE90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54E59F-FA8B-4F3A-9F2E-E4FF3BD6C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4BE09C-D365-4326-A59D-7140F4599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2F5-BEA9-409B-8004-939D9A74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D853C1-BE8D-4458-9CB5-45578AC64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7AEF7-9744-45FA-B528-7A3DA2C0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94EDAB-EF62-4A4D-B08C-962AF2FA1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D49794-5A4C-43E5-BCE1-9E4C34610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1E097-FDE2-4A4D-80A0-F90BE3A5A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DF276-9C99-422E-AA66-4C2095409B2B}" type="datetimeFigureOut">
              <a:rPr kumimoji="1" lang="ja-JP" altLang="en-US" smtClean="0"/>
              <a:t>2021/7/14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A06B1D-5975-42C9-A7E6-AB8AE6C84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E0E0ED-1258-4FEA-AD17-9F7718BDD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E200E-37C2-4637-8319-70FBD89355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685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9037F7E7-923A-4037-B3AA-F79F3FB918EF}"/>
              </a:ext>
            </a:extLst>
          </p:cNvPr>
          <p:cNvSpPr/>
          <p:nvPr/>
        </p:nvSpPr>
        <p:spPr>
          <a:xfrm>
            <a:off x="111320" y="240715"/>
            <a:ext cx="11140522" cy="6559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7" name="図 6" descr="グラフィカル ユーザー インターフェイス, テキスト&#10;&#10;自動的に生成された説明">
            <a:extLst>
              <a:ext uri="{FF2B5EF4-FFF2-40B4-BE49-F238E27FC236}">
                <a16:creationId xmlns:a16="http://schemas.microsoft.com/office/drawing/2014/main" id="{A1A10CBD-DD97-4141-BE45-6968305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779" y="1695842"/>
            <a:ext cx="373416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E7C22AC-7677-4B5D-B29F-517CEFBAFE3F}"/>
              </a:ext>
            </a:extLst>
          </p:cNvPr>
          <p:cNvSpPr txBox="1"/>
          <p:nvPr/>
        </p:nvSpPr>
        <p:spPr>
          <a:xfrm>
            <a:off x="137067" y="1325453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AAD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https://&lt;webapp-domain-name&gt;.azurestaticapps.net/.auth/aad</a:t>
            </a:r>
            <a:endParaRPr kumimoji="1" lang="ja-JP" altLang="en-US" sz="1200" dirty="0"/>
          </a:p>
        </p:txBody>
      </p:sp>
      <p:pic>
        <p:nvPicPr>
          <p:cNvPr id="22" name="図 21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37663FDF-A0C1-4512-9489-380A7FCB7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443" y="504890"/>
            <a:ext cx="1919650" cy="2287458"/>
          </a:xfrm>
          <a:prstGeom prst="rect">
            <a:avLst/>
          </a:prstGeom>
        </p:spPr>
      </p:pic>
      <p:pic>
        <p:nvPicPr>
          <p:cNvPr id="24" name="図 2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16B8795-EC20-4CD5-ADF7-28408A9F0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06" y="4552873"/>
            <a:ext cx="2831611" cy="2478919"/>
          </a:xfrm>
          <a:prstGeom prst="rect">
            <a:avLst/>
          </a:prstGeom>
        </p:spPr>
      </p:pic>
      <p:pic>
        <p:nvPicPr>
          <p:cNvPr id="26" name="図 2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1D22BB14-7C8D-4D31-A4DD-85FA5D1DBC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8803" y="2493551"/>
            <a:ext cx="2095996" cy="2448688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E547A5-F409-4873-B8A9-D8F751424830}"/>
              </a:ext>
            </a:extLst>
          </p:cNvPr>
          <p:cNvSpPr txBox="1"/>
          <p:nvPr/>
        </p:nvSpPr>
        <p:spPr>
          <a:xfrm>
            <a:off x="3842976" y="289242"/>
            <a:ext cx="223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各プロバイダでの同意画面</a:t>
            </a:r>
            <a:br>
              <a:rPr kumimoji="1" lang="en-US" altLang="ja-JP" sz="1200" dirty="0"/>
            </a:br>
            <a:r>
              <a:rPr kumimoji="1" lang="ja-JP" altLang="en-US" sz="1200" dirty="0"/>
              <a:t>（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</a:t>
            </a:r>
            <a:r>
              <a:rPr kumimoji="1" lang="ja-JP" altLang="en-US" sz="1200" dirty="0"/>
              <a:t> 共通）</a:t>
            </a:r>
            <a:endParaRPr kumimoji="1" lang="en-US" altLang="ja-JP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DE4560-1033-438A-94D2-977B178C711B}"/>
              </a:ext>
            </a:extLst>
          </p:cNvPr>
          <p:cNvSpPr txBox="1"/>
          <p:nvPr/>
        </p:nvSpPr>
        <p:spPr>
          <a:xfrm>
            <a:off x="211594" y="3182158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https://&lt;webapp-domain-name&gt;.azurestaticapps.net/.auth/github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E010A8-0EFD-4FD3-A0E9-B65452600216}"/>
              </a:ext>
            </a:extLst>
          </p:cNvPr>
          <p:cNvSpPr txBox="1"/>
          <p:nvPr/>
        </p:nvSpPr>
        <p:spPr>
          <a:xfrm>
            <a:off x="211593" y="5469166"/>
            <a:ext cx="319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Github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でログイン要求</a:t>
            </a:r>
            <a:endParaRPr kumimoji="1" lang="en-US" altLang="ja-JP" sz="1200" dirty="0"/>
          </a:p>
          <a:p>
            <a:r>
              <a:rPr kumimoji="1" lang="en-US" altLang="ja-JP" sz="1200" dirty="0"/>
              <a:t>https://&lt;webapp-domain-name&gt;.azurestaticapps.net/.auth/twitter</a:t>
            </a:r>
            <a:endParaRPr kumimoji="1" lang="ja-JP" altLang="en-US" sz="1200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15C9701-2085-4C74-B145-19FE0A5DB743}"/>
              </a:ext>
            </a:extLst>
          </p:cNvPr>
          <p:cNvCxnSpPr>
            <a:endCxn id="22" idx="1"/>
          </p:cNvCxnSpPr>
          <p:nvPr/>
        </p:nvCxnSpPr>
        <p:spPr>
          <a:xfrm>
            <a:off x="3181082" y="1648619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779E72C-80CE-432D-9250-8BD696D2795F}"/>
              </a:ext>
            </a:extLst>
          </p:cNvPr>
          <p:cNvCxnSpPr>
            <a:cxnSpLocks/>
          </p:cNvCxnSpPr>
          <p:nvPr/>
        </p:nvCxnSpPr>
        <p:spPr>
          <a:xfrm>
            <a:off x="3181082" y="341409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8D9A5ED-A702-4B42-9E2D-B081BD1E2C8B}"/>
              </a:ext>
            </a:extLst>
          </p:cNvPr>
          <p:cNvCxnSpPr>
            <a:cxnSpLocks/>
          </p:cNvCxnSpPr>
          <p:nvPr/>
        </p:nvCxnSpPr>
        <p:spPr>
          <a:xfrm>
            <a:off x="3181082" y="5670047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AD9EB19-6042-48D9-B649-6DF20629752C}"/>
              </a:ext>
            </a:extLst>
          </p:cNvPr>
          <p:cNvCxnSpPr>
            <a:cxnSpLocks/>
          </p:cNvCxnSpPr>
          <p:nvPr/>
        </p:nvCxnSpPr>
        <p:spPr>
          <a:xfrm>
            <a:off x="6394361" y="5079765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5FB5EB7B-8CD2-48CD-A644-6E7FC3746588}"/>
              </a:ext>
            </a:extLst>
          </p:cNvPr>
          <p:cNvCxnSpPr>
            <a:cxnSpLocks/>
          </p:cNvCxnSpPr>
          <p:nvPr/>
        </p:nvCxnSpPr>
        <p:spPr>
          <a:xfrm>
            <a:off x="6394361" y="3523568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CA5DD58-7AD8-4174-AE8C-D145FC74E570}"/>
              </a:ext>
            </a:extLst>
          </p:cNvPr>
          <p:cNvCxnSpPr>
            <a:cxnSpLocks/>
          </p:cNvCxnSpPr>
          <p:nvPr/>
        </p:nvCxnSpPr>
        <p:spPr>
          <a:xfrm>
            <a:off x="6394361" y="2083282"/>
            <a:ext cx="86136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2DAEFD-B4B4-460B-8313-0A0F80DC74E9}"/>
              </a:ext>
            </a:extLst>
          </p:cNvPr>
          <p:cNvSpPr txBox="1"/>
          <p:nvPr/>
        </p:nvSpPr>
        <p:spPr>
          <a:xfrm>
            <a:off x="7847527" y="1371619"/>
            <a:ext cx="2904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各 </a:t>
            </a:r>
            <a:r>
              <a:rPr kumimoji="1" lang="en-US" altLang="ja-JP" sz="1200" dirty="0"/>
              <a:t>Static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Apps </a:t>
            </a:r>
            <a:r>
              <a:rPr kumimoji="1" lang="ja-JP" altLang="en-US" sz="1200" dirty="0"/>
              <a:t>固有の同意画面</a:t>
            </a:r>
            <a:endParaRPr kumimoji="1" lang="en-US" altLang="ja-JP" sz="1200" dirty="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B95EC1F-D07A-4905-8999-CBFD7CE9E588}"/>
              </a:ext>
            </a:extLst>
          </p:cNvPr>
          <p:cNvSpPr/>
          <p:nvPr/>
        </p:nvSpPr>
        <p:spPr>
          <a:xfrm>
            <a:off x="8760965" y="3472632"/>
            <a:ext cx="1346433" cy="167707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3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F92F6F5-52F0-4B4A-8956-BAC495F11B11}"/>
              </a:ext>
            </a:extLst>
          </p:cNvPr>
          <p:cNvSpPr/>
          <p:nvPr/>
        </p:nvSpPr>
        <p:spPr>
          <a:xfrm>
            <a:off x="553792" y="240715"/>
            <a:ext cx="9118242" cy="2734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8EB1F82E-DCD8-4547-BB61-BCD28C297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41" y="595935"/>
            <a:ext cx="3766537" cy="21652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DDE1FF-ED7E-4B22-8C94-93D112E222A6}"/>
              </a:ext>
            </a:extLst>
          </p:cNvPr>
          <p:cNvSpPr txBox="1"/>
          <p:nvPr/>
        </p:nvSpPr>
        <p:spPr>
          <a:xfrm>
            <a:off x="840506" y="318936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サービスプリンシパル</a:t>
            </a:r>
            <a:endParaRPr kumimoji="1" lang="ja-JP" altLang="en-US" sz="1200" dirty="0"/>
          </a:p>
        </p:txBody>
      </p:sp>
      <p:pic>
        <p:nvPicPr>
          <p:cNvPr id="12" name="図 11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BB86535-72CC-4928-A90F-AE321C3D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088" y="571329"/>
            <a:ext cx="4644087" cy="2214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28B852-F01C-4355-9277-492D667E0926}"/>
              </a:ext>
            </a:extLst>
          </p:cNvPr>
          <p:cNvSpPr txBox="1"/>
          <p:nvPr/>
        </p:nvSpPr>
        <p:spPr>
          <a:xfrm>
            <a:off x="5311622" y="3189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マイアプリ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925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7B7FEEF-9BCD-4E84-9946-D14349A75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5" y="1868640"/>
            <a:ext cx="5430421" cy="25982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334F8C0B-F9BB-4B00-B72D-C8C00BC6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174" y="1868640"/>
            <a:ext cx="3074875" cy="2600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75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C623C6C-A016-46D3-BF05-AE5B44401F5D}"/>
              </a:ext>
            </a:extLst>
          </p:cNvPr>
          <p:cNvSpPr/>
          <p:nvPr/>
        </p:nvSpPr>
        <p:spPr>
          <a:xfrm>
            <a:off x="227230" y="276811"/>
            <a:ext cx="10947339" cy="53297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7C674C-E5CD-484E-B473-F86A8A47C28E}"/>
              </a:ext>
            </a:extLst>
          </p:cNvPr>
          <p:cNvSpPr/>
          <p:nvPr/>
        </p:nvSpPr>
        <p:spPr>
          <a:xfrm>
            <a:off x="665409" y="2031603"/>
            <a:ext cx="4765183" cy="1460393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2A4764E-32AF-47D3-BEE5-D87346E7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2613614"/>
            <a:ext cx="367520" cy="36752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25E87CF-4243-4B39-8BD3-4FDBAC19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279505"/>
            <a:ext cx="334109" cy="33410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E64F66A-8F5E-4BA6-8BA3-EC65926E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1829467"/>
            <a:ext cx="404272" cy="40427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B2F7A-28E6-46FC-83A4-96C4435DE5F0}"/>
              </a:ext>
            </a:extLst>
          </p:cNvPr>
          <p:cNvSpPr txBox="1"/>
          <p:nvPr/>
        </p:nvSpPr>
        <p:spPr>
          <a:xfrm>
            <a:off x="754857" y="176962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contoso.com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55C56-89E4-474E-A0D8-07169D98B45E}"/>
              </a:ext>
            </a:extLst>
          </p:cNvPr>
          <p:cNvSpPr txBox="1"/>
          <p:nvPr/>
        </p:nvSpPr>
        <p:spPr>
          <a:xfrm>
            <a:off x="3520860" y="2350799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4394992-E47F-41D6-95DD-7905E9D3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846497"/>
            <a:ext cx="334109" cy="33410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CFAEA5-E8C7-43DB-B4E3-1B911B2657D4}"/>
              </a:ext>
            </a:extLst>
          </p:cNvPr>
          <p:cNvSpPr txBox="1"/>
          <p:nvPr/>
        </p:nvSpPr>
        <p:spPr>
          <a:xfrm>
            <a:off x="1183738" y="255680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82EF0D-9BEE-42AB-882D-EF9E541D6549}"/>
              </a:ext>
            </a:extLst>
          </p:cNvPr>
          <p:cNvSpPr txBox="1"/>
          <p:nvPr/>
        </p:nvSpPr>
        <p:spPr>
          <a:xfrm>
            <a:off x="1183738" y="31245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userB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09554E-865A-49DE-AD21-1284F03DFFFF}"/>
              </a:ext>
            </a:extLst>
          </p:cNvPr>
          <p:cNvSpPr/>
          <p:nvPr/>
        </p:nvSpPr>
        <p:spPr>
          <a:xfrm>
            <a:off x="665409" y="3818456"/>
            <a:ext cx="4765183" cy="1460393"/>
          </a:xfrm>
          <a:prstGeom prst="roundRect">
            <a:avLst>
              <a:gd name="adj" fmla="val 579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86261D5-2A66-4299-8836-111AE24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4400467"/>
            <a:ext cx="367520" cy="36752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5EDCF9B0-1F99-4F74-95EE-F8B95CAF5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066358"/>
            <a:ext cx="334109" cy="3341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EF6FD12B-70F8-4DDA-B058-11255B5F7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616320"/>
            <a:ext cx="404272" cy="40427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0A6599-AD55-48B1-8611-58CB19F28DCC}"/>
              </a:ext>
            </a:extLst>
          </p:cNvPr>
          <p:cNvSpPr txBox="1"/>
          <p:nvPr/>
        </p:nvSpPr>
        <p:spPr>
          <a:xfrm>
            <a:off x="754857" y="355647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fabrikam</a:t>
            </a:r>
            <a:r>
              <a:rPr kumimoji="1" lang="en-US" altLang="ja-JP" sz="1200" dirty="0"/>
              <a:t>.com</a:t>
            </a:r>
            <a:endParaRPr kumimoji="1" lang="ja-JP" altLang="en-US" sz="1200" dirty="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72F849D-E8A6-44F8-8ACA-1B49D748F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633350"/>
            <a:ext cx="334109" cy="3341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CFB4D-E5FA-4285-91A1-ABA3099249C3}"/>
              </a:ext>
            </a:extLst>
          </p:cNvPr>
          <p:cNvSpPr txBox="1"/>
          <p:nvPr/>
        </p:nvSpPr>
        <p:spPr>
          <a:xfrm>
            <a:off x="1183738" y="434365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userX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428B70-413D-4BFF-97C0-A6D770B1A2A9}"/>
              </a:ext>
            </a:extLst>
          </p:cNvPr>
          <p:cNvSpPr txBox="1"/>
          <p:nvPr/>
        </p:nvSpPr>
        <p:spPr>
          <a:xfrm>
            <a:off x="1183738" y="491143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userY</a:t>
            </a:r>
            <a:endParaRPr kumimoji="1" lang="ja-JP" altLang="en-US" sz="12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F41A737-C3F6-4B35-8E2F-5797051E973E}"/>
              </a:ext>
            </a:extLst>
          </p:cNvPr>
          <p:cNvCxnSpPr>
            <a:cxnSpLocks/>
          </p:cNvCxnSpPr>
          <p:nvPr/>
        </p:nvCxnSpPr>
        <p:spPr>
          <a:xfrm>
            <a:off x="1713953" y="2449950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52FD70-50B8-4548-B7B8-721F27BFF361}"/>
              </a:ext>
            </a:extLst>
          </p:cNvPr>
          <p:cNvCxnSpPr>
            <a:cxnSpLocks/>
          </p:cNvCxnSpPr>
          <p:nvPr/>
        </p:nvCxnSpPr>
        <p:spPr>
          <a:xfrm flipV="1">
            <a:off x="1782349" y="2874321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691D968-B0CB-48CC-A4D9-AFD38A94FCA6}"/>
              </a:ext>
            </a:extLst>
          </p:cNvPr>
          <p:cNvCxnSpPr>
            <a:cxnSpLocks/>
          </p:cNvCxnSpPr>
          <p:nvPr/>
        </p:nvCxnSpPr>
        <p:spPr>
          <a:xfrm>
            <a:off x="1746050" y="4247576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7CFEEB-8601-4A51-9421-928660D0BC76}"/>
              </a:ext>
            </a:extLst>
          </p:cNvPr>
          <p:cNvCxnSpPr>
            <a:cxnSpLocks/>
          </p:cNvCxnSpPr>
          <p:nvPr/>
        </p:nvCxnSpPr>
        <p:spPr>
          <a:xfrm flipV="1">
            <a:off x="1814446" y="4671947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370B9B27-CD1D-4E36-8963-E63A5050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61" y="1119999"/>
            <a:ext cx="367520" cy="36752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0AA795-FEEB-419D-B6B1-3054EE70F636}"/>
              </a:ext>
            </a:extLst>
          </p:cNvPr>
          <p:cNvSpPr txBox="1"/>
          <p:nvPr/>
        </p:nvSpPr>
        <p:spPr>
          <a:xfrm>
            <a:off x="2097971" y="232562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F23B49-3B7A-4F3C-9618-0652FAF6BEA6}"/>
              </a:ext>
            </a:extLst>
          </p:cNvPr>
          <p:cNvSpPr txBox="1"/>
          <p:nvPr/>
        </p:nvSpPr>
        <p:spPr>
          <a:xfrm>
            <a:off x="2082419" y="30421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59DE0-CFC3-494A-9847-793FBB79ED0B}"/>
              </a:ext>
            </a:extLst>
          </p:cNvPr>
          <p:cNvSpPr txBox="1"/>
          <p:nvPr/>
        </p:nvSpPr>
        <p:spPr>
          <a:xfrm>
            <a:off x="2099066" y="4060429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4DEE-DBA5-4190-8F1A-47C16D9F6BC3}"/>
              </a:ext>
            </a:extLst>
          </p:cNvPr>
          <p:cNvSpPr txBox="1"/>
          <p:nvPr/>
        </p:nvSpPr>
        <p:spPr>
          <a:xfrm>
            <a:off x="2108416" y="489788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62AF-F831-4F02-9F8C-33FBADAB839E}"/>
              </a:ext>
            </a:extLst>
          </p:cNvPr>
          <p:cNvSpPr txBox="1"/>
          <p:nvPr/>
        </p:nvSpPr>
        <p:spPr>
          <a:xfrm>
            <a:off x="2146496" y="711103"/>
            <a:ext cx="32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  <a:r>
              <a:rPr lang="ja-JP" altLang="en-US" sz="1200" dirty="0"/>
              <a:t> </a:t>
            </a:r>
            <a:r>
              <a:rPr lang="en-US" altLang="ja-JP" sz="1200" dirty="0"/>
              <a:t>: </a:t>
            </a:r>
            <a:r>
              <a:rPr kumimoji="1" lang="en-US" altLang="ja-JP" sz="1200" dirty="0"/>
              <a:t>Application ID = </a:t>
            </a:r>
            <a:br>
              <a:rPr kumimoji="1" lang="en-US" altLang="ja-JP" sz="1200" dirty="0"/>
            </a:br>
            <a:r>
              <a:rPr kumimoji="1" lang="en-US" altLang="ja-JP" sz="1200" dirty="0"/>
              <a:t>d414ee2d-73e5-4e5b-bb16-03ef55fea597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9EA7A8D-2C2B-4EA8-84A5-305535808F25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377141" y="1303758"/>
            <a:ext cx="739620" cy="130985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コネクタ: カギ線 64">
            <a:extLst>
              <a:ext uri="{FF2B5EF4-FFF2-40B4-BE49-F238E27FC236}">
                <a16:creationId xmlns:a16="http://schemas.microsoft.com/office/drawing/2014/main" id="{D633EC8A-3367-4C09-9B86-971E28FC658C}"/>
              </a:ext>
            </a:extLst>
          </p:cNvPr>
          <p:cNvCxnSpPr>
            <a:cxnSpLocks/>
            <a:stCxn id="49" idx="1"/>
            <a:endCxn id="25" idx="0"/>
          </p:cNvCxnSpPr>
          <p:nvPr/>
        </p:nvCxnSpPr>
        <p:spPr>
          <a:xfrm rot="10800000" flipV="1">
            <a:off x="3377141" y="1303759"/>
            <a:ext cx="739620" cy="3096708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41F1AE3-9165-4958-8088-8D56E9C36897}"/>
              </a:ext>
            </a:extLst>
          </p:cNvPr>
          <p:cNvSpPr txBox="1"/>
          <p:nvPr/>
        </p:nvSpPr>
        <p:spPr>
          <a:xfrm>
            <a:off x="3552708" y="4217851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7199786-B337-40F2-B79D-6C1D9C19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183" y="3426385"/>
            <a:ext cx="367520" cy="36752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F8E4044-6718-4295-B71D-8AB21DF6C74B}"/>
              </a:ext>
            </a:extLst>
          </p:cNvPr>
          <p:cNvSpPr txBox="1"/>
          <p:nvPr/>
        </p:nvSpPr>
        <p:spPr>
          <a:xfrm>
            <a:off x="6497698" y="3971975"/>
            <a:ext cx="18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 Static Web Apps</a:t>
            </a:r>
          </a:p>
          <a:p>
            <a:r>
              <a:rPr lang="en-US" altLang="ja-JP" sz="1200" dirty="0"/>
              <a:t>(Azure</a:t>
            </a:r>
            <a:r>
              <a:rPr lang="ja-JP" altLang="en-US" sz="1200" dirty="0"/>
              <a:t> </a:t>
            </a:r>
            <a:r>
              <a:rPr lang="en-US" altLang="ja-JP" sz="1200" dirty="0"/>
              <a:t>Resource)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9E042BE-5D73-404C-AD4B-E540D6A9F65E}"/>
              </a:ext>
            </a:extLst>
          </p:cNvPr>
          <p:cNvCxnSpPr>
            <a:cxnSpLocks/>
            <a:stCxn id="71" idx="0"/>
            <a:endCxn id="49" idx="3"/>
          </p:cNvCxnSpPr>
          <p:nvPr/>
        </p:nvCxnSpPr>
        <p:spPr>
          <a:xfrm rot="16200000" flipV="1">
            <a:off x="4904299" y="883741"/>
            <a:ext cx="2122626" cy="29626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7B47D3C-C069-4604-9C95-43260A9660A7}"/>
              </a:ext>
            </a:extLst>
          </p:cNvPr>
          <p:cNvSpPr/>
          <p:nvPr/>
        </p:nvSpPr>
        <p:spPr>
          <a:xfrm>
            <a:off x="665409" y="586229"/>
            <a:ext cx="4765183" cy="1067540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D889F80-7830-4B87-AA9A-DBD147938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73700"/>
            <a:ext cx="404272" cy="404272"/>
          </a:xfrm>
          <a:prstGeom prst="rect">
            <a:avLst/>
          </a:prstGeom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E251254C-11BF-4832-95C2-F1EB903DD74B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256548" y="2766298"/>
            <a:ext cx="1861176" cy="790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EBB644C-0C30-4D57-A6AD-C0E68CBF00B0}"/>
              </a:ext>
            </a:extLst>
          </p:cNvPr>
          <p:cNvCxnSpPr>
            <a:cxnSpLocks/>
            <a:endCxn id="69" idx="3"/>
          </p:cNvCxnSpPr>
          <p:nvPr/>
        </p:nvCxnSpPr>
        <p:spPr>
          <a:xfrm flipH="1">
            <a:off x="5288396" y="3688365"/>
            <a:ext cx="1829328" cy="944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9CF9737-1D64-41A2-BC23-E9EA4632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343683"/>
            <a:ext cx="334109" cy="334109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19DFDAD6-B754-4790-94C1-90B80E18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910675"/>
            <a:ext cx="334109" cy="334109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E22F69-3168-4D55-BB5C-8D1211E5C329}"/>
              </a:ext>
            </a:extLst>
          </p:cNvPr>
          <p:cNvSpPr txBox="1"/>
          <p:nvPr/>
        </p:nvSpPr>
        <p:spPr>
          <a:xfrm>
            <a:off x="9303867" y="262098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userA@contoso.com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DE66E7-44E8-4899-8AB2-35A77C9E5E8C}"/>
              </a:ext>
            </a:extLst>
          </p:cNvPr>
          <p:cNvSpPr txBox="1"/>
          <p:nvPr/>
        </p:nvSpPr>
        <p:spPr>
          <a:xfrm>
            <a:off x="9303867" y="318875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userB@contoso.com</a:t>
            </a:r>
            <a:endParaRPr kumimoji="1" lang="ja-JP" altLang="en-US" sz="1200" dirty="0"/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4B565E93-6DCF-4292-B4EF-CAE73D6B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130536"/>
            <a:ext cx="334109" cy="334109"/>
          </a:xfrm>
          <a:prstGeom prst="rect">
            <a:avLst/>
          </a:prstGeom>
        </p:spPr>
      </p:pic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7904C2B4-1D65-445F-ACFE-E59DF43B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697528"/>
            <a:ext cx="334109" cy="334109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7374A95-DD46-484A-BC72-7425CB51A8C7}"/>
              </a:ext>
            </a:extLst>
          </p:cNvPr>
          <p:cNvSpPr txBox="1"/>
          <p:nvPr/>
        </p:nvSpPr>
        <p:spPr>
          <a:xfrm>
            <a:off x="9303867" y="440783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userX@fabricam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AB1228B-9216-4D4A-856B-C150B949B719}"/>
              </a:ext>
            </a:extLst>
          </p:cNvPr>
          <p:cNvSpPr txBox="1"/>
          <p:nvPr/>
        </p:nvSpPr>
        <p:spPr>
          <a:xfrm>
            <a:off x="9303867" y="4975612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userY@fabricam.com</a:t>
            </a:r>
            <a:endParaRPr kumimoji="1" lang="ja-JP" altLang="en-US" sz="12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DC70EB8-F1EE-45CA-A43B-31781D27F160}"/>
              </a:ext>
            </a:extLst>
          </p:cNvPr>
          <p:cNvCxnSpPr>
            <a:cxnSpLocks/>
          </p:cNvCxnSpPr>
          <p:nvPr/>
        </p:nvCxnSpPr>
        <p:spPr>
          <a:xfrm flipH="1">
            <a:off x="7714445" y="2510737"/>
            <a:ext cx="1644204" cy="10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6C64453-BCA9-4194-BEED-606567909D85}"/>
              </a:ext>
            </a:extLst>
          </p:cNvPr>
          <p:cNvCxnSpPr>
            <a:cxnSpLocks/>
          </p:cNvCxnSpPr>
          <p:nvPr/>
        </p:nvCxnSpPr>
        <p:spPr>
          <a:xfrm flipH="1">
            <a:off x="7714445" y="3175276"/>
            <a:ext cx="1589422" cy="4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AFBEB00A-37E4-476E-A915-FDDE22F5050E}"/>
              </a:ext>
            </a:extLst>
          </p:cNvPr>
          <p:cNvCxnSpPr>
            <a:cxnSpLocks/>
          </p:cNvCxnSpPr>
          <p:nvPr/>
        </p:nvCxnSpPr>
        <p:spPr>
          <a:xfrm flipH="1" flipV="1">
            <a:off x="7714445" y="3863745"/>
            <a:ext cx="1644204" cy="100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8FE2B3D7-0A9F-42D3-BAC5-7645BDE0CCB9}"/>
              </a:ext>
            </a:extLst>
          </p:cNvPr>
          <p:cNvCxnSpPr>
            <a:cxnSpLocks/>
          </p:cNvCxnSpPr>
          <p:nvPr/>
        </p:nvCxnSpPr>
        <p:spPr>
          <a:xfrm flipH="1" flipV="1">
            <a:off x="7714445" y="3720866"/>
            <a:ext cx="1589422" cy="449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6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0C623C6C-A016-46D3-BF05-AE5B44401F5D}"/>
              </a:ext>
            </a:extLst>
          </p:cNvPr>
          <p:cNvSpPr/>
          <p:nvPr/>
        </p:nvSpPr>
        <p:spPr>
          <a:xfrm>
            <a:off x="210058" y="304087"/>
            <a:ext cx="10947339" cy="64315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A97C674C-E5CD-484E-B473-F86A8A47C28E}"/>
              </a:ext>
            </a:extLst>
          </p:cNvPr>
          <p:cNvSpPr/>
          <p:nvPr/>
        </p:nvSpPr>
        <p:spPr>
          <a:xfrm>
            <a:off x="665409" y="2031603"/>
            <a:ext cx="4765183" cy="1460393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2A4764E-32AF-47D3-BEE5-D87346E71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2613614"/>
            <a:ext cx="367520" cy="367520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25E87CF-4243-4B39-8BD3-4FDBAC19F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279505"/>
            <a:ext cx="334109" cy="334109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E64F66A-8F5E-4BA6-8BA3-EC65926E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1829467"/>
            <a:ext cx="404272" cy="404272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30B2F7A-28E6-46FC-83A4-96C4435DE5F0}"/>
              </a:ext>
            </a:extLst>
          </p:cNvPr>
          <p:cNvSpPr txBox="1"/>
          <p:nvPr/>
        </p:nvSpPr>
        <p:spPr>
          <a:xfrm>
            <a:off x="754857" y="1769623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contoso.com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A55C56-89E4-474E-A0D8-07169D98B45E}"/>
              </a:ext>
            </a:extLst>
          </p:cNvPr>
          <p:cNvSpPr txBox="1"/>
          <p:nvPr/>
        </p:nvSpPr>
        <p:spPr>
          <a:xfrm>
            <a:off x="3520860" y="2350799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4394992-E47F-41D6-95DD-7905E9D33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2846497"/>
            <a:ext cx="334109" cy="33410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9CFAEA5-E8C7-43DB-B4E3-1B911B2657D4}"/>
              </a:ext>
            </a:extLst>
          </p:cNvPr>
          <p:cNvSpPr txBox="1"/>
          <p:nvPr/>
        </p:nvSpPr>
        <p:spPr>
          <a:xfrm>
            <a:off x="1183738" y="2556802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userA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D82EF0D-9BEE-42AB-882D-EF9E541D6549}"/>
              </a:ext>
            </a:extLst>
          </p:cNvPr>
          <p:cNvSpPr txBox="1"/>
          <p:nvPr/>
        </p:nvSpPr>
        <p:spPr>
          <a:xfrm>
            <a:off x="1183738" y="312458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userB</a:t>
            </a:r>
            <a:endParaRPr kumimoji="1" lang="ja-JP" altLang="en-US" sz="12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309554E-865A-49DE-AD21-1284F03DFFFF}"/>
              </a:ext>
            </a:extLst>
          </p:cNvPr>
          <p:cNvSpPr/>
          <p:nvPr/>
        </p:nvSpPr>
        <p:spPr>
          <a:xfrm>
            <a:off x="665409" y="3818456"/>
            <a:ext cx="4765183" cy="2041431"/>
          </a:xfrm>
          <a:prstGeom prst="roundRect">
            <a:avLst>
              <a:gd name="adj" fmla="val 5791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F86261D5-2A66-4299-8836-111AE2436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3381" y="5001487"/>
            <a:ext cx="367520" cy="36752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5EDCF9B0-1F99-4F74-95EE-F8B95CAF5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4667378"/>
            <a:ext cx="334109" cy="334109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EF6FD12B-70F8-4DDA-B058-11255B5F76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616320"/>
            <a:ext cx="404272" cy="40427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00A6599-AD55-48B1-8611-58CB19F28DCC}"/>
              </a:ext>
            </a:extLst>
          </p:cNvPr>
          <p:cNvSpPr txBox="1"/>
          <p:nvPr/>
        </p:nvSpPr>
        <p:spPr>
          <a:xfrm>
            <a:off x="754857" y="3556476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fabrikam</a:t>
            </a:r>
            <a:r>
              <a:rPr kumimoji="1" lang="en-US" altLang="ja-JP" sz="1200" dirty="0"/>
              <a:t>.com</a:t>
            </a:r>
            <a:endParaRPr kumimoji="1" lang="ja-JP" altLang="en-US" sz="1200" dirty="0"/>
          </a:p>
        </p:txBody>
      </p:sp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C72F849D-E8A6-44F8-8ACA-1B49D748F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202" y="5234370"/>
            <a:ext cx="334109" cy="334109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23CFB4D-E5FA-4285-91A1-ABA3099249C3}"/>
              </a:ext>
            </a:extLst>
          </p:cNvPr>
          <p:cNvSpPr txBox="1"/>
          <p:nvPr/>
        </p:nvSpPr>
        <p:spPr>
          <a:xfrm>
            <a:off x="1183738" y="494467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userX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C428B70-413D-4BFF-97C0-A6D770B1A2A9}"/>
              </a:ext>
            </a:extLst>
          </p:cNvPr>
          <p:cNvSpPr txBox="1"/>
          <p:nvPr/>
        </p:nvSpPr>
        <p:spPr>
          <a:xfrm>
            <a:off x="1183738" y="5512454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userY</a:t>
            </a:r>
            <a:endParaRPr kumimoji="1" lang="ja-JP" altLang="en-US" sz="1200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F41A737-C3F6-4B35-8E2F-5797051E973E}"/>
              </a:ext>
            </a:extLst>
          </p:cNvPr>
          <p:cNvCxnSpPr>
            <a:cxnSpLocks/>
          </p:cNvCxnSpPr>
          <p:nvPr/>
        </p:nvCxnSpPr>
        <p:spPr>
          <a:xfrm>
            <a:off x="1713953" y="2449950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652FD70-50B8-4548-B7B8-721F27BFF361}"/>
              </a:ext>
            </a:extLst>
          </p:cNvPr>
          <p:cNvCxnSpPr>
            <a:cxnSpLocks/>
          </p:cNvCxnSpPr>
          <p:nvPr/>
        </p:nvCxnSpPr>
        <p:spPr>
          <a:xfrm flipV="1">
            <a:off x="1782349" y="2874321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691D968-B0CB-48CC-A4D9-AFD38A94FCA6}"/>
              </a:ext>
            </a:extLst>
          </p:cNvPr>
          <p:cNvCxnSpPr>
            <a:cxnSpLocks/>
          </p:cNvCxnSpPr>
          <p:nvPr/>
        </p:nvCxnSpPr>
        <p:spPr>
          <a:xfrm>
            <a:off x="1746050" y="4848596"/>
            <a:ext cx="1392896" cy="29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47CFEEB-8601-4A51-9421-928660D0BC76}"/>
              </a:ext>
            </a:extLst>
          </p:cNvPr>
          <p:cNvCxnSpPr>
            <a:cxnSpLocks/>
          </p:cNvCxnSpPr>
          <p:nvPr/>
        </p:nvCxnSpPr>
        <p:spPr>
          <a:xfrm flipV="1">
            <a:off x="1814446" y="5272967"/>
            <a:ext cx="1337382" cy="192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370B9B27-CD1D-4E36-8963-E63A50505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6761" y="1119999"/>
            <a:ext cx="367520" cy="367520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20AA795-FEEB-419D-B6B1-3054EE70F636}"/>
              </a:ext>
            </a:extLst>
          </p:cNvPr>
          <p:cNvSpPr txBox="1"/>
          <p:nvPr/>
        </p:nvSpPr>
        <p:spPr>
          <a:xfrm>
            <a:off x="2097971" y="232562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F23B49-3B7A-4F3C-9618-0652FAF6BEA6}"/>
              </a:ext>
            </a:extLst>
          </p:cNvPr>
          <p:cNvSpPr txBox="1"/>
          <p:nvPr/>
        </p:nvSpPr>
        <p:spPr>
          <a:xfrm>
            <a:off x="2082419" y="30421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1D59DE0-CFC3-494A-9847-793FBB79ED0B}"/>
              </a:ext>
            </a:extLst>
          </p:cNvPr>
          <p:cNvSpPr txBox="1"/>
          <p:nvPr/>
        </p:nvSpPr>
        <p:spPr>
          <a:xfrm>
            <a:off x="2099066" y="4661449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3774DEE-DBA5-4190-8F1A-47C16D9F6BC3}"/>
              </a:ext>
            </a:extLst>
          </p:cNvPr>
          <p:cNvSpPr txBox="1"/>
          <p:nvPr/>
        </p:nvSpPr>
        <p:spPr>
          <a:xfrm>
            <a:off x="2108416" y="5498906"/>
            <a:ext cx="624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同意</a:t>
            </a:r>
            <a:endParaRPr kumimoji="1" lang="ja-JP" altLang="en-US" sz="1200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24162AF-F831-4F02-9F8C-33FBADAB839E}"/>
              </a:ext>
            </a:extLst>
          </p:cNvPr>
          <p:cNvSpPr txBox="1"/>
          <p:nvPr/>
        </p:nvSpPr>
        <p:spPr>
          <a:xfrm>
            <a:off x="2146496" y="711103"/>
            <a:ext cx="328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  <a:r>
              <a:rPr lang="ja-JP" altLang="en-US" sz="1200" dirty="0"/>
              <a:t> </a:t>
            </a:r>
            <a:r>
              <a:rPr lang="en-US" altLang="ja-JP" sz="1200" dirty="0"/>
              <a:t>: </a:t>
            </a:r>
            <a:r>
              <a:rPr kumimoji="1" lang="en-US" altLang="ja-JP" sz="1200" dirty="0"/>
              <a:t>Application ID = </a:t>
            </a:r>
            <a:br>
              <a:rPr kumimoji="1" lang="en-US" altLang="ja-JP" sz="1200" dirty="0"/>
            </a:br>
            <a:r>
              <a:rPr kumimoji="1" lang="en-US" altLang="ja-JP" sz="1200" dirty="0"/>
              <a:t>d414ee2d-73e5-4e5b-bb16-03ef55fea597</a:t>
            </a:r>
            <a:endParaRPr kumimoji="1" lang="ja-JP" altLang="en-US" sz="1200" dirty="0"/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9EA7A8D-2C2B-4EA8-84A5-305535808F25}"/>
              </a:ext>
            </a:extLst>
          </p:cNvPr>
          <p:cNvCxnSpPr>
            <a:cxnSpLocks/>
            <a:stCxn id="49" idx="1"/>
            <a:endCxn id="3" idx="0"/>
          </p:cNvCxnSpPr>
          <p:nvPr/>
        </p:nvCxnSpPr>
        <p:spPr>
          <a:xfrm rot="10800000" flipV="1">
            <a:off x="3377141" y="1303758"/>
            <a:ext cx="739620" cy="1309855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41F1AE3-9165-4958-8088-8D56E9C36897}"/>
              </a:ext>
            </a:extLst>
          </p:cNvPr>
          <p:cNvSpPr txBox="1"/>
          <p:nvPr/>
        </p:nvSpPr>
        <p:spPr>
          <a:xfrm>
            <a:off x="3552708" y="4818871"/>
            <a:ext cx="1735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エンタープライズ </a:t>
            </a:r>
            <a:br>
              <a:rPr lang="en-US" altLang="ja-JP" sz="1200" dirty="0"/>
            </a:br>
            <a:r>
              <a:rPr lang="ja-JP" altLang="en-US" sz="1200" dirty="0"/>
              <a:t>アプリケーション</a:t>
            </a:r>
            <a:endParaRPr lang="en-US" altLang="ja-JP" sz="1200" dirty="0"/>
          </a:p>
          <a:p>
            <a:r>
              <a:rPr kumimoji="1" lang="en-US" altLang="ja-JP" sz="1200" dirty="0"/>
              <a:t>Object ID = </a:t>
            </a:r>
            <a:br>
              <a:rPr kumimoji="1" lang="en-US" altLang="ja-JP" sz="1200" dirty="0"/>
            </a:br>
            <a:r>
              <a:rPr kumimoji="1" lang="en-US" altLang="ja-JP" sz="1200" dirty="0"/>
              <a:t>&lt;</a:t>
            </a:r>
            <a:r>
              <a:rPr kumimoji="1" lang="en-US" altLang="ja-JP" sz="1200" dirty="0" err="1"/>
              <a:t>contoso</a:t>
            </a:r>
            <a:r>
              <a:rPr kumimoji="1" lang="en-US" altLang="ja-JP" sz="1200" dirty="0"/>
              <a:t> specific id&gt;</a:t>
            </a:r>
            <a:endParaRPr kumimoji="1" lang="ja-JP" altLang="en-US" sz="12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7199786-B337-40F2-B79D-6C1D9C19F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3183" y="4868833"/>
            <a:ext cx="367520" cy="36752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F8E4044-6718-4295-B71D-8AB21DF6C74B}"/>
              </a:ext>
            </a:extLst>
          </p:cNvPr>
          <p:cNvSpPr txBox="1"/>
          <p:nvPr/>
        </p:nvSpPr>
        <p:spPr>
          <a:xfrm>
            <a:off x="6570678" y="5343622"/>
            <a:ext cx="1861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Azure Static Web Apps</a:t>
            </a:r>
          </a:p>
          <a:p>
            <a:r>
              <a:rPr lang="en-US" altLang="ja-JP" sz="1200" dirty="0"/>
              <a:t>(Azure</a:t>
            </a:r>
            <a:r>
              <a:rPr lang="ja-JP" altLang="en-US" sz="1200" dirty="0"/>
              <a:t> </a:t>
            </a:r>
            <a:r>
              <a:rPr lang="en-US" altLang="ja-JP" sz="1200" dirty="0"/>
              <a:t>Resource)</a:t>
            </a:r>
          </a:p>
        </p:txBody>
      </p: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B9E042BE-5D73-404C-AD4B-E540D6A9F65E}"/>
              </a:ext>
            </a:extLst>
          </p:cNvPr>
          <p:cNvCxnSpPr>
            <a:cxnSpLocks/>
            <a:stCxn id="71" idx="0"/>
            <a:endCxn id="4" idx="3"/>
          </p:cNvCxnSpPr>
          <p:nvPr/>
        </p:nvCxnSpPr>
        <p:spPr>
          <a:xfrm rot="16200000" flipV="1">
            <a:off x="5748957" y="3170847"/>
            <a:ext cx="476192" cy="2919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D7B47D3C-C069-4604-9C95-43260A9660A7}"/>
              </a:ext>
            </a:extLst>
          </p:cNvPr>
          <p:cNvSpPr/>
          <p:nvPr/>
        </p:nvSpPr>
        <p:spPr>
          <a:xfrm>
            <a:off x="665409" y="586229"/>
            <a:ext cx="4765183" cy="1067540"/>
          </a:xfrm>
          <a:prstGeom prst="roundRect">
            <a:avLst>
              <a:gd name="adj" fmla="val 5791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FD889F80-7830-4B87-AA9A-DBD147938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273" y="373700"/>
            <a:ext cx="404272" cy="404272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F9CF9737-1D64-41A2-BC23-E9EA46329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343683"/>
            <a:ext cx="334109" cy="334109"/>
          </a:xfrm>
          <a:prstGeom prst="rect">
            <a:avLst/>
          </a:prstGeom>
        </p:spPr>
      </p:pic>
      <p:pic>
        <p:nvPicPr>
          <p:cNvPr id="104" name="グラフィックス 103">
            <a:extLst>
              <a:ext uri="{FF2B5EF4-FFF2-40B4-BE49-F238E27FC236}">
                <a16:creationId xmlns:a16="http://schemas.microsoft.com/office/drawing/2014/main" id="{19DFDAD6-B754-4790-94C1-90B80E1834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2910675"/>
            <a:ext cx="334109" cy="334109"/>
          </a:xfrm>
          <a:prstGeom prst="rect">
            <a:avLst/>
          </a:prstGeom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E22F69-3168-4D55-BB5C-8D1211E5C329}"/>
              </a:ext>
            </a:extLst>
          </p:cNvPr>
          <p:cNvSpPr txBox="1"/>
          <p:nvPr/>
        </p:nvSpPr>
        <p:spPr>
          <a:xfrm>
            <a:off x="9303867" y="2620980"/>
            <a:ext cx="1630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userA@contoso.com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2DE66E7-44E8-4899-8AB2-35A77C9E5E8C}"/>
              </a:ext>
            </a:extLst>
          </p:cNvPr>
          <p:cNvSpPr txBox="1"/>
          <p:nvPr/>
        </p:nvSpPr>
        <p:spPr>
          <a:xfrm>
            <a:off x="9303867" y="3188759"/>
            <a:ext cx="16353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userB@contoso.com</a:t>
            </a:r>
            <a:endParaRPr kumimoji="1" lang="ja-JP" altLang="en-US" sz="1200" dirty="0"/>
          </a:p>
        </p:txBody>
      </p:sp>
      <p:pic>
        <p:nvPicPr>
          <p:cNvPr id="110" name="グラフィックス 109">
            <a:extLst>
              <a:ext uri="{FF2B5EF4-FFF2-40B4-BE49-F238E27FC236}">
                <a16:creationId xmlns:a16="http://schemas.microsoft.com/office/drawing/2014/main" id="{4B565E93-6DCF-4292-B4EF-CAE73D6BC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4675747"/>
            <a:ext cx="334109" cy="334109"/>
          </a:xfrm>
          <a:prstGeom prst="rect">
            <a:avLst/>
          </a:prstGeom>
        </p:spPr>
      </p:pic>
      <p:pic>
        <p:nvPicPr>
          <p:cNvPr id="112" name="グラフィックス 111">
            <a:extLst>
              <a:ext uri="{FF2B5EF4-FFF2-40B4-BE49-F238E27FC236}">
                <a16:creationId xmlns:a16="http://schemas.microsoft.com/office/drawing/2014/main" id="{7904C2B4-1D65-445F-ACFE-E59DF43BB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331" y="5242739"/>
            <a:ext cx="334109" cy="334109"/>
          </a:xfrm>
          <a:prstGeom prst="rect">
            <a:avLst/>
          </a:prstGeom>
        </p:spPr>
      </p:pic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7374A95-DD46-484A-BC72-7425CB51A8C7}"/>
              </a:ext>
            </a:extLst>
          </p:cNvPr>
          <p:cNvSpPr txBox="1"/>
          <p:nvPr/>
        </p:nvSpPr>
        <p:spPr>
          <a:xfrm>
            <a:off x="9303867" y="4953044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userX@fabricam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CAB1228B-9216-4D4A-856B-C150B949B719}"/>
              </a:ext>
            </a:extLst>
          </p:cNvPr>
          <p:cNvSpPr txBox="1"/>
          <p:nvPr/>
        </p:nvSpPr>
        <p:spPr>
          <a:xfrm>
            <a:off x="9303867" y="5520823"/>
            <a:ext cx="16930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userY@fabricam.com</a:t>
            </a:r>
            <a:endParaRPr kumimoji="1" lang="ja-JP" altLang="en-US" sz="12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DC70EB8-F1EE-45CA-A43B-31781D27F160}"/>
              </a:ext>
            </a:extLst>
          </p:cNvPr>
          <p:cNvCxnSpPr>
            <a:cxnSpLocks/>
          </p:cNvCxnSpPr>
          <p:nvPr/>
        </p:nvCxnSpPr>
        <p:spPr>
          <a:xfrm flipH="1">
            <a:off x="8028613" y="2537762"/>
            <a:ext cx="1389358" cy="1197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86C64453-BCA9-4194-BEED-606567909D85}"/>
              </a:ext>
            </a:extLst>
          </p:cNvPr>
          <p:cNvCxnSpPr>
            <a:cxnSpLocks/>
          </p:cNvCxnSpPr>
          <p:nvPr/>
        </p:nvCxnSpPr>
        <p:spPr>
          <a:xfrm flipH="1">
            <a:off x="8089076" y="3161782"/>
            <a:ext cx="1279601" cy="811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AFBEB00A-37E4-476E-A915-FDDE22F5050E}"/>
              </a:ext>
            </a:extLst>
          </p:cNvPr>
          <p:cNvCxnSpPr>
            <a:cxnSpLocks/>
          </p:cNvCxnSpPr>
          <p:nvPr/>
        </p:nvCxnSpPr>
        <p:spPr>
          <a:xfrm flipH="1">
            <a:off x="7761167" y="4864027"/>
            <a:ext cx="1597482" cy="25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8FE2B3D7-0A9F-42D3-BAC5-7645BDE0CCB9}"/>
              </a:ext>
            </a:extLst>
          </p:cNvPr>
          <p:cNvCxnSpPr>
            <a:cxnSpLocks/>
          </p:cNvCxnSpPr>
          <p:nvPr/>
        </p:nvCxnSpPr>
        <p:spPr>
          <a:xfrm flipH="1">
            <a:off x="8175382" y="4442782"/>
            <a:ext cx="1102727" cy="19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BCCFD9A-1EB1-4C67-903B-F0775183C60E}"/>
              </a:ext>
            </a:extLst>
          </p:cNvPr>
          <p:cNvSpPr txBox="1"/>
          <p:nvPr/>
        </p:nvSpPr>
        <p:spPr>
          <a:xfrm>
            <a:off x="5585767" y="4106196"/>
            <a:ext cx="1861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シングルテナント</a:t>
            </a:r>
            <a:endParaRPr kumimoji="1" lang="en-US" altLang="ja-JP" sz="1200" dirty="0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01125E63-454A-4112-8F90-269B5F75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9643" y="4208881"/>
            <a:ext cx="367520" cy="367520"/>
          </a:xfrm>
          <a:prstGeom prst="rect">
            <a:avLst/>
          </a:prstGeom>
        </p:spPr>
      </p:pic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08A89CED-C570-422E-9A7F-52CFC84F618D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rot="10800000" flipV="1">
            <a:off x="3377141" y="4392641"/>
            <a:ext cx="782502" cy="608846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C699A6-5785-4B3D-BA08-5B0D593490A7}"/>
              </a:ext>
            </a:extLst>
          </p:cNvPr>
          <p:cNvSpPr txBox="1"/>
          <p:nvPr/>
        </p:nvSpPr>
        <p:spPr>
          <a:xfrm>
            <a:off x="3638093" y="3943938"/>
            <a:ext cx="1500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アプリの登録</a:t>
            </a:r>
          </a:p>
        </p:txBody>
      </p:sp>
      <p:sp>
        <p:nvSpPr>
          <p:cNvPr id="26" name="&quot;禁止&quot;マーク 25">
            <a:extLst>
              <a:ext uri="{FF2B5EF4-FFF2-40B4-BE49-F238E27FC236}">
                <a16:creationId xmlns:a16="http://schemas.microsoft.com/office/drawing/2014/main" id="{A4A68BFE-E165-4E05-BFC4-7B6C8BB90D44}"/>
              </a:ext>
            </a:extLst>
          </p:cNvPr>
          <p:cNvSpPr/>
          <p:nvPr/>
        </p:nvSpPr>
        <p:spPr>
          <a:xfrm>
            <a:off x="7600419" y="3651760"/>
            <a:ext cx="439363" cy="440075"/>
          </a:xfrm>
          <a:prstGeom prst="noSmoking">
            <a:avLst>
              <a:gd name="adj" fmla="val 1252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9DFE5AD-A480-40B9-B85D-EC35DB615BD3}"/>
              </a:ext>
            </a:extLst>
          </p:cNvPr>
          <p:cNvCxnSpPr>
            <a:cxnSpLocks/>
          </p:cNvCxnSpPr>
          <p:nvPr/>
        </p:nvCxnSpPr>
        <p:spPr>
          <a:xfrm flipH="1">
            <a:off x="4966683" y="5083174"/>
            <a:ext cx="2112740" cy="191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9B08324-96CB-4B60-AA3C-7F3576A07892}"/>
              </a:ext>
            </a:extLst>
          </p:cNvPr>
          <p:cNvSpPr txBox="1"/>
          <p:nvPr/>
        </p:nvSpPr>
        <p:spPr>
          <a:xfrm>
            <a:off x="7446943" y="2829688"/>
            <a:ext cx="176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テナントが異なるため</a:t>
            </a:r>
            <a:br>
              <a:rPr kumimoji="1" lang="en-US" altLang="ja-JP" sz="1200" dirty="0"/>
            </a:br>
            <a:r>
              <a:rPr kumimoji="1" lang="ja-JP" altLang="en-US" sz="1200" dirty="0"/>
              <a:t>ログイン不可</a:t>
            </a:r>
            <a:endParaRPr kumimoji="1" lang="en-US" altLang="ja-JP" sz="1200" dirty="0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7D55A4E4-9E58-4E8A-870E-BEC1814664B6}"/>
              </a:ext>
            </a:extLst>
          </p:cNvPr>
          <p:cNvSpPr/>
          <p:nvPr/>
        </p:nvSpPr>
        <p:spPr>
          <a:xfrm>
            <a:off x="2670220" y="5837015"/>
            <a:ext cx="1528293" cy="759473"/>
          </a:xfrm>
          <a:prstGeom prst="wedgeRoundRectCallout">
            <a:avLst>
              <a:gd name="adj1" fmla="val -8722"/>
              <a:gd name="adj2" fmla="val -12289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ユーザー割り当て</a:t>
            </a:r>
            <a:endParaRPr lang="en-US" altLang="ja-JP" sz="1200" dirty="0"/>
          </a:p>
          <a:p>
            <a:pPr algn="ctr"/>
            <a:r>
              <a:rPr kumimoji="1" lang="en-US" altLang="ja-JP" sz="1200" dirty="0" err="1"/>
              <a:t>userX</a:t>
            </a:r>
            <a:r>
              <a:rPr kumimoji="1" lang="en-US" altLang="ja-JP" sz="1200" dirty="0"/>
              <a:t>, </a:t>
            </a:r>
            <a:r>
              <a:rPr kumimoji="1" lang="en-US" altLang="ja-JP" sz="1200" dirty="0" err="1"/>
              <a:t>user</a:t>
            </a:r>
            <a:r>
              <a:rPr lang="en-US" altLang="ja-JP" sz="1200" dirty="0" err="1"/>
              <a:t>Y</a:t>
            </a:r>
            <a:endParaRPr kumimoji="1" lang="ja-JP" altLang="en-US" sz="1200" dirty="0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4BED11EA-DF71-49D5-80F5-9E0422A14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7333" y="4024661"/>
            <a:ext cx="334109" cy="334109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4C4DC52-2288-449A-96BE-7AB735B1BC0B}"/>
              </a:ext>
            </a:extLst>
          </p:cNvPr>
          <p:cNvSpPr txBox="1"/>
          <p:nvPr/>
        </p:nvSpPr>
        <p:spPr>
          <a:xfrm>
            <a:off x="1166869" y="4301958"/>
            <a:ext cx="6383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userW</a:t>
            </a:r>
            <a:endParaRPr kumimoji="1" lang="ja-JP" altLang="en-US" sz="1200" dirty="0"/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04E10D8-5B71-4953-88B3-218C884F7F0A}"/>
              </a:ext>
            </a:extLst>
          </p:cNvPr>
          <p:cNvCxnSpPr>
            <a:cxnSpLocks/>
          </p:cNvCxnSpPr>
          <p:nvPr/>
        </p:nvCxnSpPr>
        <p:spPr>
          <a:xfrm flipH="1" flipV="1">
            <a:off x="7785500" y="5250391"/>
            <a:ext cx="1506635" cy="24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C08A50CC-25D6-43CE-86F6-2F9D43480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2599" y="4055115"/>
            <a:ext cx="334109" cy="334109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4708599-83E2-4AB2-9A89-5921205A1D5E}"/>
              </a:ext>
            </a:extLst>
          </p:cNvPr>
          <p:cNvSpPr txBox="1"/>
          <p:nvPr/>
        </p:nvSpPr>
        <p:spPr>
          <a:xfrm>
            <a:off x="9292135" y="4332412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userW@fabricam</a:t>
            </a:r>
            <a:r>
              <a:rPr lang="en-US" altLang="ja-JP" sz="1200" dirty="0"/>
              <a:t>.com</a:t>
            </a:r>
            <a:endParaRPr kumimoji="1" lang="ja-JP" altLang="en-US" sz="1200" dirty="0"/>
          </a:p>
        </p:txBody>
      </p:sp>
      <p:sp>
        <p:nvSpPr>
          <p:cNvPr id="48" name="&quot;禁止&quot;マーク 47">
            <a:extLst>
              <a:ext uri="{FF2B5EF4-FFF2-40B4-BE49-F238E27FC236}">
                <a16:creationId xmlns:a16="http://schemas.microsoft.com/office/drawing/2014/main" id="{90FA0416-02DB-4F2B-9DD4-B099645A0049}"/>
              </a:ext>
            </a:extLst>
          </p:cNvPr>
          <p:cNvSpPr/>
          <p:nvPr/>
        </p:nvSpPr>
        <p:spPr>
          <a:xfrm>
            <a:off x="7658992" y="4434372"/>
            <a:ext cx="439363" cy="440075"/>
          </a:xfrm>
          <a:prstGeom prst="noSmoking">
            <a:avLst>
              <a:gd name="adj" fmla="val 12529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EFBBA29-1CC0-4C77-B303-7386C60C8D8C}"/>
              </a:ext>
            </a:extLst>
          </p:cNvPr>
          <p:cNvSpPr txBox="1"/>
          <p:nvPr/>
        </p:nvSpPr>
        <p:spPr>
          <a:xfrm>
            <a:off x="8028613" y="4069866"/>
            <a:ext cx="176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割り当てがないため</a:t>
            </a:r>
            <a:br>
              <a:rPr kumimoji="1" lang="en-US" altLang="ja-JP" sz="1200" dirty="0"/>
            </a:br>
            <a:r>
              <a:rPr kumimoji="1" lang="ja-JP" altLang="en-US" sz="1200" dirty="0"/>
              <a:t>アクセス不可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008638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5470764-C182-4A09-A2E3-1678E1E5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9" y="592754"/>
            <a:ext cx="4167458" cy="2903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BE2801E4-A131-40D1-8F7D-3328F46BA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49" y="670171"/>
            <a:ext cx="5687658" cy="27489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117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79F2832-94B3-4CEC-A553-D7016715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22" y="1124980"/>
            <a:ext cx="2786077" cy="319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9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2A00E0B6-5D67-41B9-9F6D-F98B6845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6" y="709076"/>
            <a:ext cx="6179393" cy="3210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A1AB369-483B-419D-816B-EA057742BA59}"/>
              </a:ext>
            </a:extLst>
          </p:cNvPr>
          <p:cNvSpPr/>
          <p:nvPr/>
        </p:nvSpPr>
        <p:spPr>
          <a:xfrm>
            <a:off x="2401744" y="3414280"/>
            <a:ext cx="2809473" cy="287697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26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246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12</cp:revision>
  <dcterms:created xsi:type="dcterms:W3CDTF">2021-07-13T06:10:18Z</dcterms:created>
  <dcterms:modified xsi:type="dcterms:W3CDTF">2021-07-14T07:01:47Z</dcterms:modified>
</cp:coreProperties>
</file>