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6" y="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671A2-8A0D-469C-90E4-48FCE0637715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33417-F701-412C-8A3E-CEE065E261C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470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33417-F701-412C-8A3E-CEE065E261C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4398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4A7A50-15B9-4609-959F-598713BCE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158950-B9C3-4C16-81DC-A197F70B4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8BCB91-393B-4A93-AD74-9BB93DC1F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C343E9-D94C-4A90-B911-D2F512FE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58A85F-C9AA-4B98-B46D-1B877C5BE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605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757172-E713-4BF4-BFCE-D039B54A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BABE42-544E-4B78-A63B-5FBBD7AB2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714BB5-BCD3-4220-A299-7EBF71FC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932424-1C05-4B13-806D-B752B6FE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80B007-D9DE-4D90-A2F2-6A81C751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856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24B3EFC-9D59-44D4-BFB9-44BE01D84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E88164E-822B-40BE-8DBC-601BD8B20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B2BF0A-3751-4D9D-B5A9-9EA688480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F1C854-7E08-45E4-9173-E455FECF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88E526-602B-4CDA-8B0B-38D7C0BB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20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A3ED7F-F16E-4F1E-BD82-2BCB6128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0CB07F-7223-478B-8FE2-7903D1777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E64A11-4D33-41E8-B52C-E34FEC87D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BC380D-39FD-4E2B-AC11-D9A034FF4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8FE3C9-FB34-4DAA-A299-CB64EFC7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41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4555A4-7DBD-44B8-97AF-1FD3BA0BF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95039A-FC18-46B9-BA97-D6F70B6EB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8E9495-39A1-407D-A69F-3A5858C9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3DC318-E63F-40F9-B053-04CDFA344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B32C7C-4FC4-452D-8BE1-62B717D4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2152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BE96A-68BD-49F9-96D2-2E6E50B7C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E6234F-C3E1-4321-A860-F380F4AFBC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53BEA0-1C92-4D94-AFA9-C9529F035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DFDB10-560A-493B-AD65-C271BBCFD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DB9FCD-7672-4043-BA26-04148F6D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0578A7-E6B9-4ACC-B92E-AF508187D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7274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C29F62-FF17-4813-88A8-E7017B867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4B9CA8-7616-4313-95BD-FCAFAC2A4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CA0BD7-4F56-4708-B0C4-BA3AB1907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1B784E9-F057-4A5C-9C37-8F5A5089B1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A41A4C0-66D4-470D-9138-9457105656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0179999-5DFB-425D-AA0B-62D6AF2C0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AA7A5BF-F5E9-44B6-87B8-4192959D9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6B6939E-16D9-4FC9-A72D-4C3ACA5AD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339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ECCF1F-FF32-419F-AD31-14BABD9F3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92715C-64F0-433D-B887-E60530628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1297666-D3B7-4BB7-84F5-15C5E2364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AFE52E-BD45-4034-9CB7-C471EA01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68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F048B07-D279-4BF3-81F4-6CE621C82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674B1F5-9658-4A96-98C2-069C5C18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E18712-972F-47D0-BAE8-F33805FAE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4948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EA1B0A-9DA9-482D-8A9F-62D288EE0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E04EE5-7D07-4A17-89E1-79FB85694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7E2E6F5-59F8-40D9-BBE3-641A71CB6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BE389E-BF4E-412F-9059-D2E73BC8F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40195C-D259-4CD7-B367-B684D263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DBFF0E-A3FF-45F8-8D3A-656887405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386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48F6C7-C7C3-4BE4-84B7-45C2B3FCA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4AB7F4-09A0-4F7B-AF76-178F5C972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4B9087-DD0C-4B62-B319-72268D14F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5F62B9-E5AA-4D0D-8BD6-03D4F64B4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39910-7C1D-49BC-B4FE-913D2366E968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81E394E-624E-48F3-912E-8BACA8C9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84CB0D-F00A-4CBF-80A2-0D4E5073E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471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D624CE-98C1-451A-9DE7-1077EE4F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EB35858-9361-4639-91D5-DE2F19AB7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4635AF-F2B5-47D6-93E9-64E30D0165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39910-7C1D-49BC-B4FE-913D2366E968}" type="datetimeFigureOut">
              <a:rPr kumimoji="1" lang="ja-JP" altLang="en-US" smtClean="0"/>
              <a:t>2020/10/15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D6AD46-6D80-4AC1-8139-54E9E79D1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EF72DF-45D1-4B7C-A82A-044C3BE2E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98C8-DB85-4164-8157-617DEFB307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26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テキスト, 挿絵, 時計 が含まれている画像&#10;&#10;自動的に生成された説明">
            <a:extLst>
              <a:ext uri="{FF2B5EF4-FFF2-40B4-BE49-F238E27FC236}">
                <a16:creationId xmlns:a16="http://schemas.microsoft.com/office/drawing/2014/main" id="{C52D374A-C2A9-4575-AE6B-5526CDA188A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80807" y="2860425"/>
            <a:ext cx="586244" cy="586244"/>
          </a:xfrm>
          <a:prstGeom prst="rect">
            <a:avLst/>
          </a:prstGeom>
        </p:spPr>
      </p:pic>
      <p:pic>
        <p:nvPicPr>
          <p:cNvPr id="5" name="図 4" descr="座る, テーブル, ケーキ, 光 が含まれている画像&#10;&#10;自動的に生成された説明">
            <a:extLst>
              <a:ext uri="{FF2B5EF4-FFF2-40B4-BE49-F238E27FC236}">
                <a16:creationId xmlns:a16="http://schemas.microsoft.com/office/drawing/2014/main" id="{EE656767-5B49-4A03-8F0B-4BD4A34C120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4614" y="2830862"/>
            <a:ext cx="839315" cy="64537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C901264-5FC5-449D-9CBC-2A4FA69E2F7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1151" y="2763706"/>
            <a:ext cx="780290" cy="780290"/>
          </a:xfrm>
          <a:prstGeom prst="rect">
            <a:avLst/>
          </a:prstGeom>
        </p:spPr>
      </p:pic>
      <p:pic>
        <p:nvPicPr>
          <p:cNvPr id="11" name="図 10" descr="座る, 時計, テーブル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8437B2D0-83FB-40A9-97C4-8D118C28225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88008" y="2946804"/>
            <a:ext cx="614658" cy="680048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BD5FA07-C888-45F9-AD29-6B5427EF6093}"/>
              </a:ext>
            </a:extLst>
          </p:cNvPr>
          <p:cNvSpPr txBox="1"/>
          <p:nvPr/>
        </p:nvSpPr>
        <p:spPr>
          <a:xfrm>
            <a:off x="9612113" y="2860425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カスタム</a:t>
            </a:r>
            <a:b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kumimoji="1" lang="en-US" altLang="ja-JP" sz="14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WebAPI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2B8942C-2E7E-49ED-AE8E-A6D6F41CBC6F}"/>
              </a:ext>
            </a:extLst>
          </p:cNvPr>
          <p:cNvCxnSpPr/>
          <p:nvPr/>
        </p:nvCxnSpPr>
        <p:spPr>
          <a:xfrm>
            <a:off x="2571172" y="3122035"/>
            <a:ext cx="1487393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9B49763-7A3A-4646-92FA-9521EC0AA0E5}"/>
              </a:ext>
            </a:extLst>
          </p:cNvPr>
          <p:cNvCxnSpPr>
            <a:cxnSpLocks/>
          </p:cNvCxnSpPr>
          <p:nvPr/>
        </p:nvCxnSpPr>
        <p:spPr>
          <a:xfrm>
            <a:off x="5042909" y="3118035"/>
            <a:ext cx="318835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1D921655-A592-46BD-9BFB-EC9A7EB316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13213" y="5173962"/>
            <a:ext cx="987276" cy="831390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44EE662-B83F-4943-99CA-EEE38A1533C7}"/>
              </a:ext>
            </a:extLst>
          </p:cNvPr>
          <p:cNvCxnSpPr/>
          <p:nvPr/>
        </p:nvCxnSpPr>
        <p:spPr>
          <a:xfrm>
            <a:off x="334490" y="4384774"/>
            <a:ext cx="1172401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NET Core 3.0 で gRPC がシームレスに統合されて素晴らしい件 - ecbeing labs（イーシービーイング・ラボ）">
            <a:extLst>
              <a:ext uri="{FF2B5EF4-FFF2-40B4-BE49-F238E27FC236}">
                <a16:creationId xmlns:a16="http://schemas.microsoft.com/office/drawing/2014/main" id="{59CF1816-6A61-4DAF-A740-67D293B85A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082" r="20502"/>
          <a:stretch/>
        </p:blipFill>
        <p:spPr bwMode="auto">
          <a:xfrm>
            <a:off x="8691238" y="5146828"/>
            <a:ext cx="1083075" cy="827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CCDAAA22-FB1A-42D2-85B4-04AE5219DC09}"/>
              </a:ext>
            </a:extLst>
          </p:cNvPr>
          <p:cNvCxnSpPr>
            <a:cxnSpLocks/>
          </p:cNvCxnSpPr>
          <p:nvPr/>
        </p:nvCxnSpPr>
        <p:spPr>
          <a:xfrm flipV="1">
            <a:off x="9254109" y="3597644"/>
            <a:ext cx="0" cy="149553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OpenAPIを理解しよう、解剖編 – 要約を君に | apps-gcp.com">
            <a:extLst>
              <a:ext uri="{FF2B5EF4-FFF2-40B4-BE49-F238E27FC236}">
                <a16:creationId xmlns:a16="http://schemas.microsoft.com/office/drawing/2014/main" id="{82A3E328-4894-4C26-A8E2-DA04F0293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2877" y="5052136"/>
            <a:ext cx="995341" cy="99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E6B3077-81F5-4978-8C05-C8FC2ED012BD}"/>
              </a:ext>
            </a:extLst>
          </p:cNvPr>
          <p:cNvCxnSpPr>
            <a:cxnSpLocks/>
          </p:cNvCxnSpPr>
          <p:nvPr/>
        </p:nvCxnSpPr>
        <p:spPr>
          <a:xfrm flipH="1" flipV="1">
            <a:off x="7266243" y="5585215"/>
            <a:ext cx="1490067" cy="257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248C3DF-82F3-4A45-A946-F3C1E12E53A3}"/>
              </a:ext>
            </a:extLst>
          </p:cNvPr>
          <p:cNvCxnSpPr>
            <a:cxnSpLocks/>
          </p:cNvCxnSpPr>
          <p:nvPr/>
        </p:nvCxnSpPr>
        <p:spPr>
          <a:xfrm flipH="1" flipV="1">
            <a:off x="4871322" y="3717414"/>
            <a:ext cx="1224678" cy="16054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6FA752B0-4C2B-4D5E-B3CD-CEAB79032146}"/>
              </a:ext>
            </a:extLst>
          </p:cNvPr>
          <p:cNvCxnSpPr>
            <a:cxnSpLocks/>
          </p:cNvCxnSpPr>
          <p:nvPr/>
        </p:nvCxnSpPr>
        <p:spPr>
          <a:xfrm flipV="1">
            <a:off x="2173929" y="3597644"/>
            <a:ext cx="0" cy="149553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093F03E-52D0-4B2D-B25C-73F6C255BC3C}"/>
              </a:ext>
            </a:extLst>
          </p:cNvPr>
          <p:cNvSpPr txBox="1"/>
          <p:nvPr/>
        </p:nvSpPr>
        <p:spPr>
          <a:xfrm>
            <a:off x="10588030" y="4023349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クラウド実行環境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55BDDDD-C816-40C5-9B8E-557B36AD43C7}"/>
              </a:ext>
            </a:extLst>
          </p:cNvPr>
          <p:cNvSpPr txBox="1"/>
          <p:nvPr/>
        </p:nvSpPr>
        <p:spPr>
          <a:xfrm>
            <a:off x="10514878" y="4482101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ローカル</a:t>
            </a:r>
            <a:r>
              <a:rPr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開発環境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A1DD683-4766-48FB-A521-7BF45E8777DE}"/>
              </a:ext>
            </a:extLst>
          </p:cNvPr>
          <p:cNvSpPr txBox="1"/>
          <p:nvPr/>
        </p:nvSpPr>
        <p:spPr>
          <a:xfrm>
            <a:off x="1216923" y="4482101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作成・利用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CF9679A-D8AF-4B5D-AD6F-3A21365D48BE}"/>
              </a:ext>
            </a:extLst>
          </p:cNvPr>
          <p:cNvSpPr txBox="1"/>
          <p:nvPr/>
        </p:nvSpPr>
        <p:spPr>
          <a:xfrm>
            <a:off x="1558767" y="600535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Web</a:t>
            </a:r>
            <a:r>
              <a:rPr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ブラウザ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7B1C37E-B918-45B8-88F3-164B5901916F}"/>
              </a:ext>
            </a:extLst>
          </p:cNvPr>
          <p:cNvSpPr txBox="1"/>
          <p:nvPr/>
        </p:nvSpPr>
        <p:spPr>
          <a:xfrm>
            <a:off x="5782133" y="6047477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err="1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OpenAPI</a:t>
            </a:r>
            <a:r>
              <a:rPr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ドキュメント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837F835-49BB-448D-9283-D5A9D04535BE}"/>
              </a:ext>
            </a:extLst>
          </p:cNvPr>
          <p:cNvSpPr txBox="1"/>
          <p:nvPr/>
        </p:nvSpPr>
        <p:spPr>
          <a:xfrm>
            <a:off x="8496530" y="6025449"/>
            <a:ext cx="15151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.NET Core SDK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9972D6A-3EC1-4594-9961-94CA79FC7AD8}"/>
              </a:ext>
            </a:extLst>
          </p:cNvPr>
          <p:cNvSpPr txBox="1"/>
          <p:nvPr/>
        </p:nvSpPr>
        <p:spPr>
          <a:xfrm>
            <a:off x="9243561" y="468017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開発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AF55BA49-049C-467E-8E9F-9D93C0F48EFF}"/>
              </a:ext>
            </a:extLst>
          </p:cNvPr>
          <p:cNvSpPr txBox="1"/>
          <p:nvPr/>
        </p:nvSpPr>
        <p:spPr>
          <a:xfrm>
            <a:off x="7770093" y="5253222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生成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2790B32-BE55-4AAC-92AB-DE0A64764127}"/>
              </a:ext>
            </a:extLst>
          </p:cNvPr>
          <p:cNvSpPr txBox="1"/>
          <p:nvPr/>
        </p:nvSpPr>
        <p:spPr>
          <a:xfrm>
            <a:off x="4933983" y="452014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生成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ED07F06-67B9-4E5F-9A3D-7398B63F8E21}"/>
              </a:ext>
            </a:extLst>
          </p:cNvPr>
          <p:cNvSpPr txBox="1"/>
          <p:nvPr/>
        </p:nvSpPr>
        <p:spPr>
          <a:xfrm>
            <a:off x="7156775" y="3178279"/>
            <a:ext cx="10326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OAuth2.0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2ED3A29-6526-4554-9833-C680AF994336}"/>
              </a:ext>
            </a:extLst>
          </p:cNvPr>
          <p:cNvSpPr txBox="1"/>
          <p:nvPr/>
        </p:nvSpPr>
        <p:spPr>
          <a:xfrm>
            <a:off x="7981096" y="2378831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Azure Web</a:t>
            </a:r>
            <a:r>
              <a:rPr kumimoji="1"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App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B35A658-BF6E-4105-BE62-B7B707E3DD6D}"/>
              </a:ext>
            </a:extLst>
          </p:cNvPr>
          <p:cNvSpPr txBox="1"/>
          <p:nvPr/>
        </p:nvSpPr>
        <p:spPr>
          <a:xfrm>
            <a:off x="3948407" y="2387519"/>
            <a:ext cx="1391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カスタムコネクタ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B10E177-7406-45E6-89AB-8AD9387AA776}"/>
              </a:ext>
            </a:extLst>
          </p:cNvPr>
          <p:cNvSpPr txBox="1"/>
          <p:nvPr/>
        </p:nvSpPr>
        <p:spPr>
          <a:xfrm>
            <a:off x="2970203" y="3132566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接続</a:t>
            </a: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C52E26A9-8D87-4517-AA4D-7CE46BAE9377}"/>
              </a:ext>
            </a:extLst>
          </p:cNvPr>
          <p:cNvSpPr txBox="1"/>
          <p:nvPr/>
        </p:nvSpPr>
        <p:spPr>
          <a:xfrm>
            <a:off x="1490973" y="2355254"/>
            <a:ext cx="1426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Power Apps</a:t>
            </a:r>
            <a:b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kumimoji="1"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キャンバスアプリ</a:t>
            </a: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DD89B288-4AF6-40ED-B38F-69B957B9E7D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2717" y="681359"/>
            <a:ext cx="644868" cy="644868"/>
          </a:xfrm>
          <a:prstGeom prst="rect">
            <a:avLst/>
          </a:prstGeom>
        </p:spPr>
      </p:pic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79243473-AD20-4672-B959-ABB10992469C}"/>
              </a:ext>
            </a:extLst>
          </p:cNvPr>
          <p:cNvCxnSpPr>
            <a:cxnSpLocks/>
            <a:stCxn id="45" idx="0"/>
            <a:endCxn id="8" idx="2"/>
          </p:cNvCxnSpPr>
          <p:nvPr/>
        </p:nvCxnSpPr>
        <p:spPr>
          <a:xfrm rot="5400000" flipH="1" flipV="1">
            <a:off x="5144065" y="826433"/>
            <a:ext cx="1061292" cy="2060880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2D0C2CCB-525E-4F1A-8BB7-3EB5978DEC3F}"/>
              </a:ext>
            </a:extLst>
          </p:cNvPr>
          <p:cNvCxnSpPr>
            <a:cxnSpLocks/>
            <a:stCxn id="43" idx="0"/>
            <a:endCxn id="8" idx="2"/>
          </p:cNvCxnSpPr>
          <p:nvPr/>
        </p:nvCxnSpPr>
        <p:spPr>
          <a:xfrm rot="16200000" flipV="1">
            <a:off x="7197214" y="834164"/>
            <a:ext cx="1052604" cy="2036730"/>
          </a:xfrm>
          <a:prstGeom prst="bentConnector3">
            <a:avLst>
              <a:gd name="adj1" fmla="val 50000"/>
            </a:avLst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7A62471-B363-445F-A274-35911B6E9577}"/>
              </a:ext>
            </a:extLst>
          </p:cNvPr>
          <p:cNvSpPr txBox="1"/>
          <p:nvPr/>
        </p:nvSpPr>
        <p:spPr>
          <a:xfrm>
            <a:off x="8507630" y="1291787"/>
            <a:ext cx="1253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アプリ登録 ＆ </a:t>
            </a:r>
            <a:br>
              <a:rPr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API</a:t>
            </a:r>
            <a:r>
              <a:rPr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の公開</a:t>
            </a:r>
            <a:endParaRPr lang="en-US" altLang="ja-JP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526AB6D-97D3-4428-8DF1-0FB34E2B5B1D}"/>
              </a:ext>
            </a:extLst>
          </p:cNvPr>
          <p:cNvSpPr txBox="1"/>
          <p:nvPr/>
        </p:nvSpPr>
        <p:spPr>
          <a:xfrm>
            <a:off x="6257623" y="430144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Azure AD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4CE6015-2062-4C28-9C2D-44F41AC03E6F}"/>
              </a:ext>
            </a:extLst>
          </p:cNvPr>
          <p:cNvSpPr txBox="1"/>
          <p:nvPr/>
        </p:nvSpPr>
        <p:spPr>
          <a:xfrm>
            <a:off x="3284172" y="1387605"/>
            <a:ext cx="1649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アプリ登録 ＆ </a:t>
            </a:r>
            <a:br>
              <a:rPr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</a:br>
            <a:r>
              <a:rPr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API</a:t>
            </a:r>
            <a:r>
              <a:rPr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のアクセス許可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34" name="スマイル 33">
            <a:extLst>
              <a:ext uri="{FF2B5EF4-FFF2-40B4-BE49-F238E27FC236}">
                <a16:creationId xmlns:a16="http://schemas.microsoft.com/office/drawing/2014/main" id="{F2179C54-7E38-44C4-A4E1-EBEEDC19EDB8}"/>
              </a:ext>
            </a:extLst>
          </p:cNvPr>
          <p:cNvSpPr/>
          <p:nvPr/>
        </p:nvSpPr>
        <p:spPr>
          <a:xfrm>
            <a:off x="483501" y="5335869"/>
            <a:ext cx="545029" cy="524051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10DFBDE1-5BC5-499C-9C50-72DFB4751D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868892" y="1517257"/>
            <a:ext cx="627638" cy="641585"/>
          </a:xfrm>
          <a:prstGeom prst="rect">
            <a:avLst/>
          </a:prstGeom>
        </p:spPr>
      </p:pic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F01CB81-FF3F-4EA6-8AE5-CB0AC9E58315}"/>
              </a:ext>
            </a:extLst>
          </p:cNvPr>
          <p:cNvCxnSpPr>
            <a:cxnSpLocks/>
            <a:stCxn id="34" idx="6"/>
            <a:endCxn id="18" idx="1"/>
          </p:cNvCxnSpPr>
          <p:nvPr/>
        </p:nvCxnSpPr>
        <p:spPr>
          <a:xfrm flipV="1">
            <a:off x="1028530" y="5589657"/>
            <a:ext cx="684683" cy="8238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E45B6121-C49C-4B03-9630-76F0E75928F3}"/>
              </a:ext>
            </a:extLst>
          </p:cNvPr>
          <p:cNvCxnSpPr>
            <a:cxnSpLocks/>
            <a:stCxn id="34" idx="0"/>
            <a:endCxn id="8" idx="1"/>
          </p:cNvCxnSpPr>
          <p:nvPr/>
        </p:nvCxnSpPr>
        <p:spPr>
          <a:xfrm rot="5400000" flipH="1" flipV="1">
            <a:off x="1403328" y="356481"/>
            <a:ext cx="4332076" cy="5626701"/>
          </a:xfrm>
          <a:prstGeom prst="bentConnector2">
            <a:avLst/>
          </a:prstGeom>
          <a:ln w="28575"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3" name="図 52">
            <a:extLst>
              <a:ext uri="{FF2B5EF4-FFF2-40B4-BE49-F238E27FC236}">
                <a16:creationId xmlns:a16="http://schemas.microsoft.com/office/drawing/2014/main" id="{7178D7FB-8D2B-423D-A092-C1F19E17B1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62711" y="1555908"/>
            <a:ext cx="627638" cy="641585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213D821F-CEF9-45B1-8C6A-3F6433F90D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5318" y="684431"/>
            <a:ext cx="495655" cy="530235"/>
          </a:xfrm>
          <a:prstGeom prst="rect">
            <a:avLst/>
          </a:prstGeom>
        </p:spPr>
      </p:pic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2D58438C-97E7-4755-86A0-356F39809278}"/>
              </a:ext>
            </a:extLst>
          </p:cNvPr>
          <p:cNvSpPr txBox="1"/>
          <p:nvPr/>
        </p:nvSpPr>
        <p:spPr>
          <a:xfrm>
            <a:off x="813958" y="1271641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サインイン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21299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1B8E37F9-D289-453F-8885-F32429F15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08" y="2734500"/>
            <a:ext cx="4099165" cy="38323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DF6B041-6552-4B58-A5BE-33AE11A015C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45155" y="2751559"/>
            <a:ext cx="3739475" cy="3815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897519CF-540C-46DD-850E-5B5A13FDA7D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23334" y="2734500"/>
            <a:ext cx="4305880" cy="38153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4A98027-3A39-4C96-9492-157B8A7F1CD2}"/>
              </a:ext>
            </a:extLst>
          </p:cNvPr>
          <p:cNvSpPr txBox="1"/>
          <p:nvPr/>
        </p:nvSpPr>
        <p:spPr>
          <a:xfrm>
            <a:off x="166108" y="2389653"/>
            <a:ext cx="21707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App</a:t>
            </a:r>
            <a:r>
              <a:rPr kumimoji="1"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Service</a:t>
            </a:r>
            <a:r>
              <a:rPr kumimoji="1"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の認証設定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C85C353-143E-4AF5-A049-E8B24470C2CD}"/>
              </a:ext>
            </a:extLst>
          </p:cNvPr>
          <p:cNvSpPr txBox="1"/>
          <p:nvPr/>
        </p:nvSpPr>
        <p:spPr>
          <a:xfrm>
            <a:off x="4390059" y="2389652"/>
            <a:ext cx="2345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Azure</a:t>
            </a:r>
            <a:r>
              <a:rPr kumimoji="1"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</a:t>
            </a:r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AD</a:t>
            </a:r>
            <a:r>
              <a:rPr kumimoji="1"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へ登録したアプリ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52D9F07-8A3E-4940-AA7B-0DC74B59AA78}"/>
              </a:ext>
            </a:extLst>
          </p:cNvPr>
          <p:cNvSpPr txBox="1"/>
          <p:nvPr/>
        </p:nvSpPr>
        <p:spPr>
          <a:xfrm>
            <a:off x="8237129" y="2389651"/>
            <a:ext cx="18565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アプリが公開する </a:t>
            </a:r>
            <a:r>
              <a:rPr kumimoji="1"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API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73C961D4-5776-4817-89F1-339942E444A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1548" y="1620127"/>
            <a:ext cx="400413" cy="400413"/>
          </a:xfrm>
          <a:prstGeom prst="rect">
            <a:avLst/>
          </a:prstGeom>
        </p:spPr>
      </p:pic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A4DCC5D-2A16-44E8-8735-F4470E4E8165}"/>
              </a:ext>
            </a:extLst>
          </p:cNvPr>
          <p:cNvCxnSpPr>
            <a:cxnSpLocks/>
          </p:cNvCxnSpPr>
          <p:nvPr/>
        </p:nvCxnSpPr>
        <p:spPr>
          <a:xfrm flipH="1" flipV="1">
            <a:off x="4339062" y="1476632"/>
            <a:ext cx="36800" cy="520837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図 30" descr="アイコン&#10;&#10;自動的に生成された説明">
            <a:extLst>
              <a:ext uri="{FF2B5EF4-FFF2-40B4-BE49-F238E27FC236}">
                <a16:creationId xmlns:a16="http://schemas.microsoft.com/office/drawing/2014/main" id="{D1287EE5-2E36-46DA-BEA8-645F8BF4645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2963" y="1578083"/>
            <a:ext cx="484499" cy="48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276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FED01034-9697-485F-A8BD-DFF87BC4F5A2}"/>
              </a:ext>
            </a:extLst>
          </p:cNvPr>
          <p:cNvCxnSpPr>
            <a:cxnSpLocks/>
          </p:cNvCxnSpPr>
          <p:nvPr/>
        </p:nvCxnSpPr>
        <p:spPr>
          <a:xfrm flipH="1" flipV="1">
            <a:off x="4339062" y="1476632"/>
            <a:ext cx="36800" cy="520837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図 8" descr="アイコン&#10;&#10;自動的に生成された説明">
            <a:extLst>
              <a:ext uri="{FF2B5EF4-FFF2-40B4-BE49-F238E27FC236}">
                <a16:creationId xmlns:a16="http://schemas.microsoft.com/office/drawing/2014/main" id="{085D0355-7A7B-41C9-A3E0-0513F0D1C99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2963" y="1578083"/>
            <a:ext cx="484499" cy="484499"/>
          </a:xfrm>
          <a:prstGeom prst="rect">
            <a:avLst/>
          </a:prstGeom>
        </p:spPr>
      </p:pic>
      <p:pic>
        <p:nvPicPr>
          <p:cNvPr id="11" name="図 10" descr="座る, テーブル, ケーキ, 光 が含まれている画像&#10;&#10;自動的に生成された説明">
            <a:extLst>
              <a:ext uri="{FF2B5EF4-FFF2-40B4-BE49-F238E27FC236}">
                <a16:creationId xmlns:a16="http://schemas.microsoft.com/office/drawing/2014/main" id="{2CC814F7-C0E9-4D41-8CBE-A641456CF81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8788" y="1511726"/>
            <a:ext cx="521149" cy="40072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AF571DF7-9BE8-45F8-897E-820426D54D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987" y="2690019"/>
            <a:ext cx="4084674" cy="3816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57F158BF-3FE9-4081-A24B-BFDA4A9C7E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16780" y="2692816"/>
            <a:ext cx="7906854" cy="39490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ABAB1F74-659D-4B3B-849F-4675ECD19D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975" y="2123577"/>
            <a:ext cx="3327848" cy="5152516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8CD92D5-8AA0-4731-9E8B-473F777C9E62}"/>
              </a:ext>
            </a:extLst>
          </p:cNvPr>
          <p:cNvSpPr/>
          <p:nvPr/>
        </p:nvSpPr>
        <p:spPr>
          <a:xfrm>
            <a:off x="869465" y="3848527"/>
            <a:ext cx="3181694" cy="86740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19" name="矢印: 右 18">
            <a:extLst>
              <a:ext uri="{FF2B5EF4-FFF2-40B4-BE49-F238E27FC236}">
                <a16:creationId xmlns:a16="http://schemas.microsoft.com/office/drawing/2014/main" id="{2670F190-08E5-4CD6-BB41-7C5DB74072B2}"/>
              </a:ext>
            </a:extLst>
          </p:cNvPr>
          <p:cNvSpPr/>
          <p:nvPr/>
        </p:nvSpPr>
        <p:spPr>
          <a:xfrm rot="10800000">
            <a:off x="3291018" y="3944705"/>
            <a:ext cx="2324879" cy="629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上カーブ 19">
            <a:extLst>
              <a:ext uri="{FF2B5EF4-FFF2-40B4-BE49-F238E27FC236}">
                <a16:creationId xmlns:a16="http://schemas.microsoft.com/office/drawing/2014/main" id="{A2CBADFF-26B0-4110-85EC-1E729FEED5F0}"/>
              </a:ext>
            </a:extLst>
          </p:cNvPr>
          <p:cNvSpPr/>
          <p:nvPr/>
        </p:nvSpPr>
        <p:spPr>
          <a:xfrm>
            <a:off x="2873027" y="6747929"/>
            <a:ext cx="4244609" cy="86740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D44D37C-E4A3-4EDC-BEFF-E1B01738B07D}"/>
              </a:ext>
            </a:extLst>
          </p:cNvPr>
          <p:cNvSpPr txBox="1"/>
          <p:nvPr/>
        </p:nvSpPr>
        <p:spPr>
          <a:xfrm>
            <a:off x="6417733" y="7232752"/>
            <a:ext cx="19672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リダイレクト </a:t>
            </a:r>
            <a:r>
              <a:rPr lang="en-US" altLang="ja-JP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URI</a:t>
            </a:r>
            <a:r>
              <a:rPr lang="ja-JP" altLang="en-US" sz="1400" dirty="0"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を登録</a:t>
            </a:r>
            <a:endParaRPr kumimoji="1" lang="ja-JP" altLang="en-US" sz="1400" dirty="0"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1E1847B-095C-4A9F-B682-FF7BEA65D6DA}"/>
              </a:ext>
            </a:extLst>
          </p:cNvPr>
          <p:cNvSpPr txBox="1"/>
          <p:nvPr/>
        </p:nvSpPr>
        <p:spPr>
          <a:xfrm>
            <a:off x="3699362" y="4122353"/>
            <a:ext cx="1871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>
                <a:solidFill>
                  <a:schemeClr val="bg1"/>
                </a:solidFill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アプリ登録情報を設定</a:t>
            </a:r>
            <a:endParaRPr kumimoji="1" lang="ja-JP" altLang="en-US" sz="1400" dirty="0">
              <a:solidFill>
                <a:schemeClr val="bg1"/>
              </a:solidFill>
              <a:latin typeface="UD Digi Kyokasho NK-R" panose="02020400000000000000" pitchFamily="18" charset="-128"/>
              <a:ea typeface="UD Digi Kyokasho NK-R" panose="02020400000000000000" pitchFamily="18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538F39DB-5744-4102-ABEF-AF3083F95D9B}"/>
              </a:ext>
            </a:extLst>
          </p:cNvPr>
          <p:cNvSpPr/>
          <p:nvPr/>
        </p:nvSpPr>
        <p:spPr>
          <a:xfrm>
            <a:off x="869082" y="5575147"/>
            <a:ext cx="3181694" cy="86740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noFill/>
            </a:endParaRPr>
          </a:p>
        </p:txBody>
      </p:sp>
      <p:sp>
        <p:nvSpPr>
          <p:cNvPr id="28" name="矢印: 右 27">
            <a:extLst>
              <a:ext uri="{FF2B5EF4-FFF2-40B4-BE49-F238E27FC236}">
                <a16:creationId xmlns:a16="http://schemas.microsoft.com/office/drawing/2014/main" id="{1C3B985B-963B-4F81-9153-3E9A5B165DFD}"/>
              </a:ext>
            </a:extLst>
          </p:cNvPr>
          <p:cNvSpPr/>
          <p:nvPr/>
        </p:nvSpPr>
        <p:spPr>
          <a:xfrm rot="10800000">
            <a:off x="3304400" y="5707467"/>
            <a:ext cx="6633152" cy="62973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5ED8972-EC94-4EA2-B106-CC5C955A4CE1}"/>
              </a:ext>
            </a:extLst>
          </p:cNvPr>
          <p:cNvSpPr txBox="1"/>
          <p:nvPr/>
        </p:nvSpPr>
        <p:spPr>
          <a:xfrm>
            <a:off x="3741750" y="5885115"/>
            <a:ext cx="26324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chemeClr val="bg1"/>
                </a:solidFill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アクセス対象 </a:t>
            </a:r>
            <a:r>
              <a:rPr kumimoji="1" lang="en-US" altLang="ja-JP" sz="1400" dirty="0">
                <a:solidFill>
                  <a:schemeClr val="bg1"/>
                </a:solidFill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API</a:t>
            </a:r>
            <a:r>
              <a:rPr kumimoji="1" lang="ja-JP" altLang="en-US" sz="1400" dirty="0">
                <a:solidFill>
                  <a:schemeClr val="bg1"/>
                </a:solidFill>
                <a:latin typeface="UD Digi Kyokasho NK-R" panose="02020400000000000000" pitchFamily="18" charset="-128"/>
                <a:ea typeface="UD Digi Kyokasho NK-R" panose="02020400000000000000" pitchFamily="18" charset="-128"/>
              </a:rPr>
              <a:t> の情報を登録</a:t>
            </a:r>
          </a:p>
        </p:txBody>
      </p:sp>
    </p:spTree>
    <p:extLst>
      <p:ext uri="{BB962C8B-B14F-4D97-AF65-F5344CB8AC3E}">
        <p14:creationId xmlns:p14="http://schemas.microsoft.com/office/powerpoint/2010/main" val="323960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sz="1400" dirty="0" smtClean="0">
            <a:latin typeface="UD Digi Kyokasho NK-R" panose="02020400000000000000" pitchFamily="18" charset="-128"/>
            <a:ea typeface="UD Digi Kyokasho NK-R" panose="02020400000000000000" pitchFamily="18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ワイド画面</PresentationFormat>
  <Paragraphs>26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UD Digi Kyokasho NK-R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2020-09-18T09:20:40Z</dcterms:created>
  <dcterms:modified xsi:type="dcterms:W3CDTF">2020-10-15T08:30:14Z</dcterms:modified>
</cp:coreProperties>
</file>