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6" r:id="rId2"/>
    <p:sldId id="258" r:id="rId3"/>
    <p:sldId id="260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2019/5/15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C16B93D5-3781-4C21-AE88-A6AE2894D59B}"/>
              </a:ext>
            </a:extLst>
          </p:cNvPr>
          <p:cNvGrpSpPr/>
          <p:nvPr/>
        </p:nvGrpSpPr>
        <p:grpSpPr>
          <a:xfrm>
            <a:off x="61421" y="553369"/>
            <a:ext cx="12015559" cy="6002706"/>
            <a:chOff x="61421" y="553369"/>
            <a:chExt cx="12015559" cy="6002706"/>
          </a:xfrm>
        </p:grpSpPr>
        <p:pic>
          <p:nvPicPr>
            <p:cNvPr id="10" name="グラフィックス 9">
              <a:extLst>
                <a:ext uri="{FF2B5EF4-FFF2-40B4-BE49-F238E27FC236}">
                  <a16:creationId xmlns:a16="http://schemas.microsoft.com/office/drawing/2014/main" id="{720C8AEA-BD22-4FF4-BFBC-5D43E880A0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649820" y="3612817"/>
              <a:ext cx="794528" cy="794528"/>
            </a:xfrm>
            <a:prstGeom prst="rect">
              <a:avLst/>
            </a:prstGeom>
          </p:spPr>
        </p:pic>
        <p:pic>
          <p:nvPicPr>
            <p:cNvPr id="12" name="グラフィックス 11">
              <a:extLst>
                <a:ext uri="{FF2B5EF4-FFF2-40B4-BE49-F238E27FC236}">
                  <a16:creationId xmlns:a16="http://schemas.microsoft.com/office/drawing/2014/main" id="{59F2698E-6E6B-4F4F-B4AA-A6FCA5D5F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721868" y="3634248"/>
              <a:ext cx="751666" cy="751666"/>
            </a:xfrm>
            <a:prstGeom prst="rect">
              <a:avLst/>
            </a:prstGeom>
          </p:spPr>
        </p:pic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593F3F33-FE94-4004-A7B4-F51A58ED8514}"/>
                </a:ext>
              </a:extLst>
            </p:cNvPr>
            <p:cNvSpPr txBox="1"/>
            <p:nvPr/>
          </p:nvSpPr>
          <p:spPr>
            <a:xfrm>
              <a:off x="5610223" y="4445734"/>
              <a:ext cx="9688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Artifacts</a:t>
              </a:r>
              <a:endParaRPr lang="ja-JP" altLang="en-US" dirty="0"/>
            </a:p>
          </p:txBody>
        </p:sp>
        <p:pic>
          <p:nvPicPr>
            <p:cNvPr id="17" name="グラフィックス 16">
              <a:extLst>
                <a:ext uri="{FF2B5EF4-FFF2-40B4-BE49-F238E27FC236}">
                  <a16:creationId xmlns:a16="http://schemas.microsoft.com/office/drawing/2014/main" id="{2C9AE163-4931-46B1-A829-8A8A39AEF5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88138" y="3573794"/>
              <a:ext cx="794528" cy="794528"/>
            </a:xfrm>
            <a:prstGeom prst="rect">
              <a:avLst/>
            </a:prstGeom>
          </p:spPr>
        </p:pic>
        <p:pic>
          <p:nvPicPr>
            <p:cNvPr id="24" name="Shape 416">
              <a:extLst>
                <a:ext uri="{FF2B5EF4-FFF2-40B4-BE49-F238E27FC236}">
                  <a16:creationId xmlns:a16="http://schemas.microsoft.com/office/drawing/2014/main" id="{660F51C7-BF8B-4B31-B2D0-BF443A2BF131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725608" y="5690796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" name="グラフィックス 13">
              <a:extLst>
                <a:ext uri="{FF2B5EF4-FFF2-40B4-BE49-F238E27FC236}">
                  <a16:creationId xmlns:a16="http://schemas.microsoft.com/office/drawing/2014/main" id="{ED1EF8A9-A307-4EDC-BBEA-5F2FC7A0E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743311" y="1586913"/>
              <a:ext cx="683333" cy="683333"/>
            </a:xfrm>
            <a:prstGeom prst="rect">
              <a:avLst/>
            </a:prstGeom>
          </p:spPr>
        </p:pic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FC5C5E18-6E1F-412C-887F-BFB0120CDB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47085" y="4530039"/>
              <a:ext cx="6275" cy="108909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75F0A3E6-41DE-4C3E-8437-B3E0526234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00911" y="4319772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B61730B1-1D60-4927-9797-8725CA321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543735" y="1567987"/>
              <a:ext cx="683333" cy="683333"/>
            </a:xfrm>
            <a:prstGeom prst="rect">
              <a:avLst/>
            </a:prstGeom>
          </p:spPr>
        </p:pic>
        <p:pic>
          <p:nvPicPr>
            <p:cNvPr id="42" name="Shape 416">
              <a:extLst>
                <a:ext uri="{FF2B5EF4-FFF2-40B4-BE49-F238E27FC236}">
                  <a16:creationId xmlns:a16="http://schemas.microsoft.com/office/drawing/2014/main" id="{A8B43CDF-DCB2-461A-9186-3843B2BC2797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569421" y="5503318"/>
              <a:ext cx="718740" cy="71874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3EB39C53-19B6-4A7C-AAA7-1AEE719AA421}"/>
                </a:ext>
              </a:extLst>
            </p:cNvPr>
            <p:cNvCxnSpPr>
              <a:cxnSpLocks/>
            </p:cNvCxnSpPr>
            <p:nvPr/>
          </p:nvCxnSpPr>
          <p:spPr>
            <a:xfrm>
              <a:off x="6614140" y="4319771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B4D6D5B9-F3DA-40F6-9A2A-CFCAFCCD69DB}"/>
                </a:ext>
              </a:extLst>
            </p:cNvPr>
            <p:cNvCxnSpPr>
              <a:cxnSpLocks/>
              <a:stCxn id="42" idx="0"/>
            </p:cNvCxnSpPr>
            <p:nvPr/>
          </p:nvCxnSpPr>
          <p:spPr>
            <a:xfrm flipH="1" flipV="1">
              <a:off x="8917999" y="4407346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3D4096D5-8795-47EC-A6C4-204691CA7C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09381" y="2394803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D97A6D8-16BB-485A-9DA8-145FC9A77963}"/>
                </a:ext>
              </a:extLst>
            </p:cNvPr>
            <p:cNvSpPr txBox="1"/>
            <p:nvPr/>
          </p:nvSpPr>
          <p:spPr>
            <a:xfrm>
              <a:off x="1844480" y="3832453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cxnSp>
          <p:nvCxnSpPr>
            <p:cNvPr id="50" name="直線矢印コネクタ 49">
              <a:extLst>
                <a:ext uri="{FF2B5EF4-FFF2-40B4-BE49-F238E27FC236}">
                  <a16:creationId xmlns:a16="http://schemas.microsoft.com/office/drawing/2014/main" id="{4576B0ED-E3A2-402B-95D4-CEB6A9651D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34378" y="2311784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BB8064F3-48AB-4E34-9DCC-07FA305B4D2D}"/>
                </a:ext>
              </a:extLst>
            </p:cNvPr>
            <p:cNvCxnSpPr>
              <a:cxnSpLocks/>
            </p:cNvCxnSpPr>
            <p:nvPr/>
          </p:nvCxnSpPr>
          <p:spPr>
            <a:xfrm>
              <a:off x="9399856" y="1954119"/>
              <a:ext cx="1483341" cy="0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pic>
          <p:nvPicPr>
            <p:cNvPr id="55" name="図 54">
              <a:extLst>
                <a:ext uri="{FF2B5EF4-FFF2-40B4-BE49-F238E27FC236}">
                  <a16:creationId xmlns:a16="http://schemas.microsoft.com/office/drawing/2014/main" id="{66E8A794-85CA-4E25-B768-94A1A213C59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55985" y="1667954"/>
              <a:ext cx="822535" cy="641445"/>
            </a:xfrm>
            <a:prstGeom prst="rect">
              <a:avLst/>
            </a:prstGeom>
          </p:spPr>
        </p:pic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AE21E99E-D7E9-4F0B-877A-84CCF3A7ACF3}"/>
                </a:ext>
              </a:extLst>
            </p:cNvPr>
            <p:cNvSpPr txBox="1"/>
            <p:nvPr/>
          </p:nvSpPr>
          <p:spPr>
            <a:xfrm>
              <a:off x="10913254" y="2394803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実行環境</a:t>
              </a: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C01B2973-B9F5-484C-8F9E-A62F3F841124}"/>
                </a:ext>
              </a:extLst>
            </p:cNvPr>
            <p:cNvSpPr txBox="1"/>
            <p:nvPr/>
          </p:nvSpPr>
          <p:spPr>
            <a:xfrm>
              <a:off x="2049962" y="4864404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cxnSp>
          <p:nvCxnSpPr>
            <p:cNvPr id="58" name="直線矢印コネクタ 57">
              <a:extLst>
                <a:ext uri="{FF2B5EF4-FFF2-40B4-BE49-F238E27FC236}">
                  <a16:creationId xmlns:a16="http://schemas.microsoft.com/office/drawing/2014/main" id="{B03F5E69-6B91-49A0-BAA9-E5D5989BDE2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896" y="2406939"/>
              <a:ext cx="10793" cy="1095973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4E733A26-7418-4697-9E7F-F41042A1BCEE}"/>
                </a:ext>
              </a:extLst>
            </p:cNvPr>
            <p:cNvCxnSpPr>
              <a:cxnSpLocks/>
            </p:cNvCxnSpPr>
            <p:nvPr/>
          </p:nvCxnSpPr>
          <p:spPr>
            <a:xfrm>
              <a:off x="3584953" y="2289835"/>
              <a:ext cx="1873999" cy="1371025"/>
            </a:xfrm>
            <a:prstGeom prst="straightConnector1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934F5836-EB02-46FF-BEAF-AC4BA1186835}"/>
                </a:ext>
              </a:extLst>
            </p:cNvPr>
            <p:cNvSpPr txBox="1"/>
            <p:nvPr/>
          </p:nvSpPr>
          <p:spPr>
            <a:xfrm>
              <a:off x="1935245" y="1769453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CI/CD</a:t>
              </a:r>
              <a:endParaRPr lang="ja-JP" altLang="en-US" dirty="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2B443C93-76DE-478D-811C-8527803D2DB6}"/>
                </a:ext>
              </a:extLst>
            </p:cNvPr>
            <p:cNvSpPr txBox="1"/>
            <p:nvPr/>
          </p:nvSpPr>
          <p:spPr>
            <a:xfrm>
              <a:off x="2096448" y="2801404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E451C1BA-EBC1-48DA-990B-0A2E9E5600A1}"/>
                </a:ext>
              </a:extLst>
            </p:cNvPr>
            <p:cNvSpPr txBox="1"/>
            <p:nvPr/>
          </p:nvSpPr>
          <p:spPr>
            <a:xfrm>
              <a:off x="4240213" y="2406939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5412F809-F893-40F4-A7BA-766FA8EC1971}"/>
                </a:ext>
              </a:extLst>
            </p:cNvPr>
            <p:cNvSpPr txBox="1"/>
            <p:nvPr/>
          </p:nvSpPr>
          <p:spPr>
            <a:xfrm>
              <a:off x="4240213" y="5194175"/>
              <a:ext cx="1234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push</a:t>
              </a:r>
              <a:endParaRPr lang="ja-JP" altLang="en-US" dirty="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1565627-E489-411F-9FB5-9978E1C825FD}"/>
                </a:ext>
              </a:extLst>
            </p:cNvPr>
            <p:cNvSpPr txBox="1"/>
            <p:nvPr/>
          </p:nvSpPr>
          <p:spPr>
            <a:xfrm>
              <a:off x="6625250" y="2394803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54BF5101-36E2-4270-A970-56A0DDC63468}"/>
                </a:ext>
              </a:extLst>
            </p:cNvPr>
            <p:cNvSpPr txBox="1"/>
            <p:nvPr/>
          </p:nvSpPr>
          <p:spPr>
            <a:xfrm>
              <a:off x="6614140" y="5382524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4843F0E-C95B-4264-AB20-4991C73D6F0A}"/>
                </a:ext>
              </a:extLst>
            </p:cNvPr>
            <p:cNvSpPr txBox="1"/>
            <p:nvPr/>
          </p:nvSpPr>
          <p:spPr>
            <a:xfrm>
              <a:off x="8938237" y="4784579"/>
              <a:ext cx="9188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</a:t>
              </a:r>
              <a:r>
                <a:rPr lang="en-US" altLang="ja-JP" dirty="0" err="1"/>
                <a:t>puth</a:t>
              </a:r>
              <a:endParaRPr lang="ja-JP" altLang="en-US" dirty="0"/>
            </a:p>
          </p:txBody>
        </p:sp>
        <p:sp>
          <p:nvSpPr>
            <p:cNvPr id="68" name="テキスト ボックス 67">
              <a:extLst>
                <a:ext uri="{FF2B5EF4-FFF2-40B4-BE49-F238E27FC236}">
                  <a16:creationId xmlns:a16="http://schemas.microsoft.com/office/drawing/2014/main" id="{725F2EF6-97AC-4CAD-95C1-533805C7BD98}"/>
                </a:ext>
              </a:extLst>
            </p:cNvPr>
            <p:cNvSpPr txBox="1"/>
            <p:nvPr/>
          </p:nvSpPr>
          <p:spPr>
            <a:xfrm>
              <a:off x="8984723" y="2721579"/>
              <a:ext cx="8258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git pull</a:t>
              </a:r>
              <a:endParaRPr lang="ja-JP" altLang="en-US" dirty="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1678DD19-BB36-4446-B149-EE461607F63B}"/>
                </a:ext>
              </a:extLst>
            </p:cNvPr>
            <p:cNvSpPr txBox="1"/>
            <p:nvPr/>
          </p:nvSpPr>
          <p:spPr>
            <a:xfrm>
              <a:off x="9397656" y="3786392"/>
              <a:ext cx="664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Repo</a:t>
              </a:r>
              <a:endParaRPr lang="ja-JP" altLang="en-US" dirty="0"/>
            </a:p>
          </p:txBody>
        </p:sp>
        <p:pic>
          <p:nvPicPr>
            <p:cNvPr id="71" name="図 70">
              <a:extLst>
                <a:ext uri="{FF2B5EF4-FFF2-40B4-BE49-F238E27FC236}">
                  <a16:creationId xmlns:a16="http://schemas.microsoft.com/office/drawing/2014/main" id="{5A332AB8-A96E-4DEF-B52A-4EFD90EBB0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21" y="581976"/>
              <a:ext cx="842477" cy="842477"/>
            </a:xfrm>
            <a:prstGeom prst="rect">
              <a:avLst/>
            </a:prstGeom>
          </p:spPr>
        </p:pic>
        <p:cxnSp>
          <p:nvCxnSpPr>
            <p:cNvPr id="73" name="コネクタ: カギ線 72">
              <a:extLst>
                <a:ext uri="{FF2B5EF4-FFF2-40B4-BE49-F238E27FC236}">
                  <a16:creationId xmlns:a16="http://schemas.microsoft.com/office/drawing/2014/main" id="{F199D57E-914A-49F4-82A7-429CC0653EE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-569408" y="2829913"/>
              <a:ext cx="4425902" cy="2014604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3384B7F8-90E9-4614-8F30-60AFBABB021D}"/>
                </a:ext>
              </a:extLst>
            </p:cNvPr>
            <p:cNvSpPr txBox="1"/>
            <p:nvPr/>
          </p:nvSpPr>
          <p:spPr>
            <a:xfrm>
              <a:off x="171649" y="6037392"/>
              <a:ext cx="14482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 err="1"/>
                <a:t>nuget</a:t>
              </a:r>
              <a:r>
                <a:rPr lang="en-US" altLang="ja-JP" dirty="0"/>
                <a:t> restore</a:t>
              </a:r>
              <a:endParaRPr lang="ja-JP" altLang="en-US" dirty="0"/>
            </a:p>
          </p:txBody>
        </p:sp>
        <p:cxnSp>
          <p:nvCxnSpPr>
            <p:cNvPr id="77" name="コネクタ: カギ線 76">
              <a:extLst>
                <a:ext uri="{FF2B5EF4-FFF2-40B4-BE49-F238E27FC236}">
                  <a16:creationId xmlns:a16="http://schemas.microsoft.com/office/drawing/2014/main" id="{A6A83A2F-6369-43AB-811E-74ADD83C0DD2}"/>
                </a:ext>
              </a:extLst>
            </p:cNvPr>
            <p:cNvCxnSpPr>
              <a:cxnSpLocks/>
            </p:cNvCxnSpPr>
            <p:nvPr/>
          </p:nvCxnSpPr>
          <p:spPr>
            <a:xfrm>
              <a:off x="1007835" y="922701"/>
              <a:ext cx="5101368" cy="2631033"/>
            </a:xfrm>
            <a:prstGeom prst="bentConnector2">
              <a:avLst/>
            </a:prstGeom>
            <a:ln>
              <a:solidFill>
                <a:schemeClr val="tx2"/>
              </a:solidFill>
              <a:headEnd type="none" w="med" len="med"/>
              <a:tailEnd type="arrow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0" name="テキスト ボックス 79">
              <a:extLst>
                <a:ext uri="{FF2B5EF4-FFF2-40B4-BE49-F238E27FC236}">
                  <a16:creationId xmlns:a16="http://schemas.microsoft.com/office/drawing/2014/main" id="{DE8C0430-4805-49EB-8D20-E97A473EF0A8}"/>
                </a:ext>
              </a:extLst>
            </p:cNvPr>
            <p:cNvSpPr txBox="1"/>
            <p:nvPr/>
          </p:nvSpPr>
          <p:spPr>
            <a:xfrm>
              <a:off x="919402" y="553369"/>
              <a:ext cx="11573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Upstream </a:t>
              </a:r>
              <a:endParaRPr lang="ja-JP" altLang="en-US" dirty="0"/>
            </a:p>
          </p:txBody>
        </p:sp>
        <p:sp>
          <p:nvSpPr>
            <p:cNvPr id="82" name="正方形/長方形 81">
              <a:extLst>
                <a:ext uri="{FF2B5EF4-FFF2-40B4-BE49-F238E27FC236}">
                  <a16:creationId xmlns:a16="http://schemas.microsoft.com/office/drawing/2014/main" id="{F8114A35-39BC-4040-90C9-C5ED114865FE}"/>
                </a:ext>
              </a:extLst>
            </p:cNvPr>
            <p:cNvSpPr/>
            <p:nvPr/>
          </p:nvSpPr>
          <p:spPr>
            <a:xfrm>
              <a:off x="1701213" y="1374475"/>
              <a:ext cx="427976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パッケージ開発</a:t>
              </a:r>
              <a:endParaRPr kumimoji="1" lang="en-US" altLang="ja-JP" dirty="0"/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AB472FEB-CA14-41F6-948F-0A99612D06EA}"/>
                </a:ext>
              </a:extLst>
            </p:cNvPr>
            <p:cNvSpPr/>
            <p:nvPr/>
          </p:nvSpPr>
          <p:spPr>
            <a:xfrm>
              <a:off x="6233542" y="1372494"/>
              <a:ext cx="5843438" cy="5181600"/>
            </a:xfrm>
            <a:prstGeom prst="rect">
              <a:avLst/>
            </a:prstGeom>
            <a:noFill/>
            <a:ln w="28575">
              <a:prstDash val="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r"/>
              <a:r>
                <a:rPr kumimoji="1" lang="ja-JP" altLang="en-US" dirty="0"/>
                <a:t>アプリ開発</a:t>
              </a:r>
              <a:endParaRPr kumimoji="1" lang="en-US" altLang="ja-JP" dirty="0"/>
            </a:p>
          </p:txBody>
        </p:sp>
      </p:grpSp>
    </p:spTree>
    <p:extLst>
      <p:ext uri="{BB962C8B-B14F-4D97-AF65-F5344CB8AC3E}">
        <p14:creationId xmlns:p14="http://schemas.microsoft.com/office/powerpoint/2010/main" val="4111283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89FEC8C-9A09-4E6F-8BCB-59DE2E3516A8}"/>
              </a:ext>
            </a:extLst>
          </p:cNvPr>
          <p:cNvGrpSpPr/>
          <p:nvPr/>
        </p:nvGrpSpPr>
        <p:grpSpPr>
          <a:xfrm>
            <a:off x="1322420" y="970498"/>
            <a:ext cx="8174999" cy="3404625"/>
            <a:chOff x="1322420" y="970498"/>
            <a:chExt cx="8174999" cy="3404625"/>
          </a:xfrm>
        </p:grpSpPr>
        <p:pic>
          <p:nvPicPr>
            <p:cNvPr id="2" name="図 1">
              <a:extLst>
                <a:ext uri="{FF2B5EF4-FFF2-40B4-BE49-F238E27FC236}">
                  <a16:creationId xmlns:a16="http://schemas.microsoft.com/office/drawing/2014/main" id="{BA285006-0A82-4C25-8762-FE90AB321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-1" r="24017" b="51412"/>
            <a:stretch/>
          </p:blipFill>
          <p:spPr>
            <a:xfrm>
              <a:off x="1322420" y="970498"/>
              <a:ext cx="8174999" cy="3332231"/>
            </a:xfrm>
            <a:prstGeom prst="rect">
              <a:avLst/>
            </a:prstGeom>
          </p:spPr>
        </p:pic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2A4020BB-955D-4C89-8047-D17BA91F6D15}"/>
                </a:ext>
              </a:extLst>
            </p:cNvPr>
            <p:cNvSpPr/>
            <p:nvPr/>
          </p:nvSpPr>
          <p:spPr>
            <a:xfrm>
              <a:off x="1795141" y="4022771"/>
              <a:ext cx="2047583" cy="35235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C1FE96E1-4B31-49F7-A7FF-B0D683027089}"/>
                </a:ext>
              </a:extLst>
            </p:cNvPr>
            <p:cNvSpPr/>
            <p:nvPr/>
          </p:nvSpPr>
          <p:spPr>
            <a:xfrm>
              <a:off x="1795141" y="2460838"/>
              <a:ext cx="2137340" cy="60212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2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A2CC555C-BC67-43F9-B624-32029F1B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5" t="9122" r="536" b="9615"/>
          <a:stretch/>
        </p:blipFill>
        <p:spPr>
          <a:xfrm>
            <a:off x="567890" y="642486"/>
            <a:ext cx="6833937" cy="5573027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D3A4397-A44C-48F4-9B16-B1BE341B0A2A}"/>
              </a:ext>
            </a:extLst>
          </p:cNvPr>
          <p:cNvSpPr/>
          <p:nvPr/>
        </p:nvSpPr>
        <p:spPr>
          <a:xfrm>
            <a:off x="2674459" y="3481249"/>
            <a:ext cx="1206473" cy="49762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1AFBFD3-DF2F-4E9D-9A6F-9BA7B681F3C8}"/>
              </a:ext>
            </a:extLst>
          </p:cNvPr>
          <p:cNvSpPr/>
          <p:nvPr/>
        </p:nvSpPr>
        <p:spPr>
          <a:xfrm>
            <a:off x="393536" y="2847849"/>
            <a:ext cx="1206473" cy="33988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4635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78146FF9-7CF4-44F6-A2E1-4AE9019674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957" r="-2" b="10104"/>
          <a:stretch/>
        </p:blipFill>
        <p:spPr>
          <a:xfrm>
            <a:off x="963298" y="743925"/>
            <a:ext cx="9308342" cy="473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1704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1779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1522</TotalTime>
  <Words>31</Words>
  <Application>Microsoft Office PowerPoint</Application>
  <PresentationFormat>ワイド画面</PresentationFormat>
  <Paragraphs>17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51</cp:revision>
  <dcterms:created xsi:type="dcterms:W3CDTF">2018-11-11T04:05:12Z</dcterms:created>
  <dcterms:modified xsi:type="dcterms:W3CDTF">2019-05-15T10:12:39Z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