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33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72AB52-CF1B-4459-8AB1-93BEF07076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9ED25A9-5631-48E6-8E65-85626F4E16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71EF767-09D7-4769-A142-1C3AA3444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91065-3E3B-4216-86AE-33250A2FE707}" type="datetimeFigureOut">
              <a:rPr kumimoji="1" lang="ja-JP" altLang="en-US" smtClean="0"/>
              <a:t>2020/8/6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11EE28-74FB-4E1F-AF60-331516C2C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459DE0-E177-47D2-8586-1787BEE8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678A3-C83A-47F2-B668-EE97C0D691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9402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884B58-811F-4F12-B775-73181FDA7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0E4D88A-7A1E-4B0B-AF5B-28872DC8D6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9C432D-4697-463E-9E6E-88878AD1A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91065-3E3B-4216-86AE-33250A2FE707}" type="datetimeFigureOut">
              <a:rPr kumimoji="1" lang="ja-JP" altLang="en-US" smtClean="0"/>
              <a:t>2020/8/6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DB7EBF-9A02-4763-9DD1-43385C86D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997C92-599F-42A4-99E0-B38495D17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678A3-C83A-47F2-B668-EE97C0D691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0712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AB7C907-75E8-4E79-A22E-76C6F2E4DB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0303533-5D58-4B82-8C0E-F7F622ACF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1EEDE5-1CE9-4331-A5FD-5ACEE750E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91065-3E3B-4216-86AE-33250A2FE707}" type="datetimeFigureOut">
              <a:rPr kumimoji="1" lang="ja-JP" altLang="en-US" smtClean="0"/>
              <a:t>2020/8/6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9EF251-79A7-4FF6-AADE-0AAE70004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558CCA-DF4C-412B-83BB-45E67C3D5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678A3-C83A-47F2-B668-EE97C0D691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778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AB8642-1871-4A62-A19C-B38379E35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981E01-EA32-44C8-88F6-550641508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55F0A6-723B-4AAF-8209-9EB6FD506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91065-3E3B-4216-86AE-33250A2FE707}" type="datetimeFigureOut">
              <a:rPr kumimoji="1" lang="ja-JP" altLang="en-US" smtClean="0"/>
              <a:t>2020/8/6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A239C2-4C01-4537-A07C-BAB0067B9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4242B5-3383-44EF-AC24-38A44A663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678A3-C83A-47F2-B668-EE97C0D691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0726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984128-77D6-4E7B-A858-BDD887A31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9F5EACB-5857-4287-9DB1-974B040B2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C880FA-7FE7-42B0-B843-4C788FEF5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91065-3E3B-4216-86AE-33250A2FE707}" type="datetimeFigureOut">
              <a:rPr kumimoji="1" lang="ja-JP" altLang="en-US" smtClean="0"/>
              <a:t>2020/8/6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313639-8DFD-4E4D-969E-33418C249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7D858C-5E72-4C68-93B8-43FFD2AB7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678A3-C83A-47F2-B668-EE97C0D691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402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CEB027-5D23-4F1A-8ABE-490ADBFAF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3B1921-0445-4D9C-847C-A2784C2B7D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8722D52-F2E4-49D1-801C-BA6052D81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80DDEAB-3AF7-4104-BC53-CFD790D97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91065-3E3B-4216-86AE-33250A2FE707}" type="datetimeFigureOut">
              <a:rPr kumimoji="1" lang="ja-JP" altLang="en-US" smtClean="0"/>
              <a:t>2020/8/6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4427395-ACFD-40EE-9089-B5B518788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6A05656-D0F3-4466-9891-3FFE31C1C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678A3-C83A-47F2-B668-EE97C0D691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1093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116DD1-B1FD-4A7B-AB16-3C41CB3A6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FDC43FE-24D5-40FD-8679-D8C59FD12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0453773-B1CB-4EE6-8EA2-FD30684F8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FCC46E9-B13D-4C1E-B21D-9B808885FD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640191E-CA4E-46F3-866B-8AE034CD3F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A421380-48C6-413F-92BF-5E00D8C9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91065-3E3B-4216-86AE-33250A2FE707}" type="datetimeFigureOut">
              <a:rPr kumimoji="1" lang="ja-JP" altLang="en-US" smtClean="0"/>
              <a:t>2020/8/6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BD1C536-B0BA-4A31-8FB2-FC4B07434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B309786-FA70-44C5-8B47-ABDD97FC7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678A3-C83A-47F2-B668-EE97C0D691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6000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D2BB11-60ED-4719-849A-3C9E3EC6D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B8EF801-137A-4D82-B399-5DD89BFCB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91065-3E3B-4216-86AE-33250A2FE707}" type="datetimeFigureOut">
              <a:rPr kumimoji="1" lang="ja-JP" altLang="en-US" smtClean="0"/>
              <a:t>2020/8/6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DE18AC4-E510-44C1-83E8-FBB43C0E5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C4CC209-C0BA-4687-85A5-932444EC2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678A3-C83A-47F2-B668-EE97C0D691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5645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43C8EAE-33AE-4049-A655-479FC973A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91065-3E3B-4216-86AE-33250A2FE707}" type="datetimeFigureOut">
              <a:rPr kumimoji="1" lang="ja-JP" altLang="en-US" smtClean="0"/>
              <a:t>2020/8/6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4D69912-0C3E-49FE-973E-9D9D5AAF2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78D24F9-CE5C-42F4-8048-1E83011F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678A3-C83A-47F2-B668-EE97C0D691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9321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903736-CFA8-44AC-93DC-1738EC2C1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503F7B1-FE84-4F4B-80A4-B0C9C2EC0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5E52E1D-27C5-4FA0-A7AD-9B80074D0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B533CEE-042B-4809-9549-E27BC1E34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91065-3E3B-4216-86AE-33250A2FE707}" type="datetimeFigureOut">
              <a:rPr kumimoji="1" lang="ja-JP" altLang="en-US" smtClean="0"/>
              <a:t>2020/8/6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D09A70C-9EA0-4850-AE43-7D86D54E8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42A4BF8-0C3B-4A18-98B3-90FD26223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678A3-C83A-47F2-B668-EE97C0D691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9379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C61566-4CCD-4231-8A11-D2032464D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CD857E8-AE5E-4367-BA93-E30BCD3A9F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76C3700-6CD1-4332-A62D-8EBF36842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E6C18F4-60FC-450C-AB4C-F27770B9E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91065-3E3B-4216-86AE-33250A2FE707}" type="datetimeFigureOut">
              <a:rPr kumimoji="1" lang="ja-JP" altLang="en-US" smtClean="0"/>
              <a:t>2020/8/6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CB7D209-B48B-43E1-80BF-4D6F8757D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8A2A561-4749-4491-A974-6E03D01D1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678A3-C83A-47F2-B668-EE97C0D691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457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08FBBDE-899B-4D78-B0CD-F84EA6C39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AB167D-E321-4E58-A80B-33EE44147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0A1C76-C5E0-442A-9649-A3127D7F8B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91065-3E3B-4216-86AE-33250A2FE707}" type="datetimeFigureOut">
              <a:rPr kumimoji="1" lang="ja-JP" altLang="en-US" smtClean="0"/>
              <a:t>2020/8/6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1A3205-0205-42FA-BF91-87135AFAC6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7B3DEA-356D-4816-AFCA-44C20655C2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678A3-C83A-47F2-B668-EE97C0D691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8032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4D3DB559-D4FE-43AB-BB2F-8B23A400E6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79" r="55124" b="62071"/>
          <a:stretch/>
        </p:blipFill>
        <p:spPr>
          <a:xfrm>
            <a:off x="223766" y="195309"/>
            <a:ext cx="4561298" cy="19442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79398792-5D90-4B5F-A3E8-8E1D2B33B0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759" r="23216" b="29622"/>
          <a:stretch/>
        </p:blipFill>
        <p:spPr>
          <a:xfrm>
            <a:off x="5122324" y="195309"/>
            <a:ext cx="5182301" cy="31233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562ABAE-0FDF-41E8-A52C-8233664A6EF6}"/>
              </a:ext>
            </a:extLst>
          </p:cNvPr>
          <p:cNvSpPr/>
          <p:nvPr/>
        </p:nvSpPr>
        <p:spPr>
          <a:xfrm>
            <a:off x="961534" y="4901938"/>
            <a:ext cx="3063711" cy="13393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6" name="図 15" descr="座る, 電子機器, テーブル, フロント が含まれている画像&#10;&#10;自動的に生成された説明">
            <a:extLst>
              <a:ext uri="{FF2B5EF4-FFF2-40B4-BE49-F238E27FC236}">
                <a16:creationId xmlns:a16="http://schemas.microsoft.com/office/drawing/2014/main" id="{AF7F53DF-65B5-4AD2-B1F5-467B7E8461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168" y="5076057"/>
            <a:ext cx="451425" cy="662091"/>
          </a:xfrm>
          <a:prstGeom prst="rect">
            <a:avLst/>
          </a:prstGeom>
        </p:spPr>
      </p:pic>
      <p:pic>
        <p:nvPicPr>
          <p:cNvPr id="13" name="図 12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8BB0578C-38A4-41D2-A72B-5C26EB1C03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20" y="4556571"/>
            <a:ext cx="780290" cy="780290"/>
          </a:xfrm>
          <a:prstGeom prst="rect">
            <a:avLst/>
          </a:prstGeom>
        </p:spPr>
      </p:pic>
      <p:cxnSp>
        <p:nvCxnSpPr>
          <p:cNvPr id="23" name="コネクタ: カギ線 22">
            <a:extLst>
              <a:ext uri="{FF2B5EF4-FFF2-40B4-BE49-F238E27FC236}">
                <a16:creationId xmlns:a16="http://schemas.microsoft.com/office/drawing/2014/main" id="{A61505BE-0678-4E10-A462-034CBECF3071}"/>
              </a:ext>
            </a:extLst>
          </p:cNvPr>
          <p:cNvCxnSpPr>
            <a:cxnSpLocks/>
            <a:endCxn id="16" idx="1"/>
          </p:cNvCxnSpPr>
          <p:nvPr/>
        </p:nvCxnSpPr>
        <p:spPr>
          <a:xfrm rot="16200000" flipH="1">
            <a:off x="110313" y="3503247"/>
            <a:ext cx="3346049" cy="461662"/>
          </a:xfrm>
          <a:prstGeom prst="bentConnector2">
            <a:avLst/>
          </a:prstGeom>
          <a:ln w="28575">
            <a:solidFill>
              <a:schemeClr val="accent2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D133DB0-FCE7-4EFA-956C-9E44E598F2BA}"/>
              </a:ext>
            </a:extLst>
          </p:cNvPr>
          <p:cNvSpPr txBox="1"/>
          <p:nvPr/>
        </p:nvSpPr>
        <p:spPr>
          <a:xfrm>
            <a:off x="1617432" y="3105834"/>
            <a:ext cx="3349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Azure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Arc </a:t>
            </a:r>
            <a:r>
              <a:rPr kumimoji="1" lang="ja-JP" altLang="en-US" sz="1200" dirty="0"/>
              <a:t>の登録スクリプトを生成させて実行</a:t>
            </a:r>
            <a:endParaRPr kumimoji="1" lang="en-US" altLang="ja-JP" sz="1200" dirty="0"/>
          </a:p>
          <a:p>
            <a:r>
              <a:rPr kumimoji="1" lang="ja-JP" altLang="en-US" sz="1200" dirty="0"/>
              <a:t>（</a:t>
            </a:r>
            <a:r>
              <a:rPr kumimoji="1" lang="en-US" altLang="ja-JP" sz="1200" dirty="0"/>
              <a:t>Azure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Connected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Machine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Agent </a:t>
            </a:r>
            <a:r>
              <a:rPr kumimoji="1" lang="ja-JP" altLang="en-US" sz="1200" dirty="0"/>
              <a:t>のインストールと実行）</a:t>
            </a:r>
          </a:p>
        </p:txBody>
      </p: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1238614D-010D-4BB9-BE94-D728A52CADA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0313" y="3503248"/>
            <a:ext cx="3346049" cy="461662"/>
          </a:xfrm>
          <a:prstGeom prst="bentConnector2">
            <a:avLst/>
          </a:prstGeom>
          <a:ln w="28575">
            <a:solidFill>
              <a:schemeClr val="accent2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C2CAD1BC-C182-438F-8261-B7FBF53AE985}"/>
              </a:ext>
            </a:extLst>
          </p:cNvPr>
          <p:cNvCxnSpPr>
            <a:cxnSpLocks/>
            <a:stCxn id="16" idx="3"/>
            <a:endCxn id="31" idx="2"/>
          </p:cNvCxnSpPr>
          <p:nvPr/>
        </p:nvCxnSpPr>
        <p:spPr>
          <a:xfrm flipV="1">
            <a:off x="2465593" y="3324439"/>
            <a:ext cx="4614500" cy="2082664"/>
          </a:xfrm>
          <a:prstGeom prst="bentConnector2">
            <a:avLst/>
          </a:prstGeom>
          <a:ln w="28575">
            <a:solidFill>
              <a:schemeClr val="accent2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6B284C8E-97A9-4106-B2C2-E6B34851BD8B}"/>
              </a:ext>
            </a:extLst>
          </p:cNvPr>
          <p:cNvSpPr/>
          <p:nvPr/>
        </p:nvSpPr>
        <p:spPr>
          <a:xfrm>
            <a:off x="6935351" y="3048059"/>
            <a:ext cx="289483" cy="276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9279A878-62C5-4556-ACF7-82806E7337E7}"/>
              </a:ext>
            </a:extLst>
          </p:cNvPr>
          <p:cNvSpPr txBox="1"/>
          <p:nvPr/>
        </p:nvSpPr>
        <p:spPr>
          <a:xfrm>
            <a:off x="4680368" y="3950272"/>
            <a:ext cx="2472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Azure</a:t>
            </a:r>
            <a:r>
              <a:rPr lang="ja-JP" altLang="en-US" sz="1200" dirty="0"/>
              <a:t> のリソースとして現れる</a:t>
            </a:r>
            <a:endParaRPr kumimoji="1" lang="ja-JP" altLang="en-US" sz="1200" dirty="0"/>
          </a:p>
        </p:txBody>
      </p:sp>
      <p:pic>
        <p:nvPicPr>
          <p:cNvPr id="37" name="図 36">
            <a:extLst>
              <a:ext uri="{FF2B5EF4-FFF2-40B4-BE49-F238E27FC236}">
                <a16:creationId xmlns:a16="http://schemas.microsoft.com/office/drawing/2014/main" id="{8E369844-CCA5-41F3-B60F-5C8B50EE965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9740" r="1122" b="4987"/>
          <a:stretch/>
        </p:blipFill>
        <p:spPr>
          <a:xfrm>
            <a:off x="8291243" y="3512849"/>
            <a:ext cx="4566650" cy="30009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E5C0B34D-0B3F-45F2-8EC8-1CFEA90396A1}"/>
              </a:ext>
            </a:extLst>
          </p:cNvPr>
          <p:cNvSpPr txBox="1"/>
          <p:nvPr/>
        </p:nvSpPr>
        <p:spPr>
          <a:xfrm>
            <a:off x="355634" y="4188552"/>
            <a:ext cx="1065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オンプレ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2AEFCFF6-B4B8-4CC2-A53B-9BDAEF4021FF}"/>
              </a:ext>
            </a:extLst>
          </p:cNvPr>
          <p:cNvSpPr txBox="1"/>
          <p:nvPr/>
        </p:nvSpPr>
        <p:spPr>
          <a:xfrm>
            <a:off x="1858369" y="5851230"/>
            <a:ext cx="1065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サーバー</a:t>
            </a:r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4B7DE15E-1C76-4A5B-A5E0-EFB2D40CD892}"/>
              </a:ext>
            </a:extLst>
          </p:cNvPr>
          <p:cNvCxnSpPr/>
          <p:nvPr/>
        </p:nvCxnSpPr>
        <p:spPr>
          <a:xfrm>
            <a:off x="7586330" y="2939902"/>
            <a:ext cx="839972" cy="871870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D624DE22-3C6B-4A91-B3EF-D29EF201EFD1}"/>
              </a:ext>
            </a:extLst>
          </p:cNvPr>
          <p:cNvSpPr/>
          <p:nvPr/>
        </p:nvSpPr>
        <p:spPr>
          <a:xfrm>
            <a:off x="6879179" y="1589769"/>
            <a:ext cx="1371600" cy="11835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C052489C-A6CC-49AE-A0AE-9CEC77762B9C}"/>
              </a:ext>
            </a:extLst>
          </p:cNvPr>
          <p:cNvSpPr/>
          <p:nvPr/>
        </p:nvSpPr>
        <p:spPr>
          <a:xfrm>
            <a:off x="9461118" y="4963078"/>
            <a:ext cx="1371600" cy="1075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1322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591CA76-0432-4AB9-9CBF-FB1D6FCCFDC6}"/>
              </a:ext>
            </a:extLst>
          </p:cNvPr>
          <p:cNvSpPr/>
          <p:nvPr/>
        </p:nvSpPr>
        <p:spPr>
          <a:xfrm>
            <a:off x="2141899" y="3988961"/>
            <a:ext cx="2208976" cy="14321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FD37B98F-EF72-4E01-811B-AC95AF9B6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266" y="938568"/>
            <a:ext cx="9187468" cy="498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937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A6F6798-5E88-4BF4-A920-C64A32BC88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58" r="62310" b="53333"/>
          <a:stretch/>
        </p:blipFill>
        <p:spPr>
          <a:xfrm>
            <a:off x="1732698" y="510361"/>
            <a:ext cx="3445357" cy="25518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7C283E84-704F-4D3A-8956-2CB8298E7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125" y="510361"/>
            <a:ext cx="6907367" cy="2622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1401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B0D0B82-9DBF-4FD5-A0FA-A4588C12F5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79" t="23333" r="1156" b="543"/>
          <a:stretch/>
        </p:blipFill>
        <p:spPr>
          <a:xfrm>
            <a:off x="1461977" y="510362"/>
            <a:ext cx="8511364" cy="52205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2A0BEE80-0991-45C3-8D1C-8911C0B6D4BD}"/>
              </a:ext>
            </a:extLst>
          </p:cNvPr>
          <p:cNvSpPr/>
          <p:nvPr/>
        </p:nvSpPr>
        <p:spPr>
          <a:xfrm>
            <a:off x="1855111" y="5455204"/>
            <a:ext cx="1760220" cy="360109"/>
          </a:xfrm>
          <a:prstGeom prst="ellipse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81BD6D3-915A-4879-A8A7-2F928E4EC2D7}"/>
              </a:ext>
            </a:extLst>
          </p:cNvPr>
          <p:cNvSpPr txBox="1"/>
          <p:nvPr/>
        </p:nvSpPr>
        <p:spPr>
          <a:xfrm>
            <a:off x="648587" y="5978306"/>
            <a:ext cx="4038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Azure</a:t>
            </a:r>
            <a:r>
              <a:rPr kumimoji="1" lang="ja-JP" altLang="en-US" dirty="0"/>
              <a:t> </a:t>
            </a:r>
            <a:r>
              <a:rPr kumimoji="1" lang="en-US" altLang="ja-JP" dirty="0"/>
              <a:t>Arc</a:t>
            </a:r>
            <a:r>
              <a:rPr kumimoji="1" lang="ja-JP" altLang="en-US" dirty="0"/>
              <a:t> で管理されているサーバー</a:t>
            </a:r>
          </a:p>
        </p:txBody>
      </p:sp>
    </p:spTree>
    <p:extLst>
      <p:ext uri="{BB962C8B-B14F-4D97-AF65-F5344CB8AC3E}">
        <p14:creationId xmlns:p14="http://schemas.microsoft.com/office/powerpoint/2010/main" val="2395116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33CA518-6739-435E-9CF5-52057AC151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57" b="1"/>
          <a:stretch/>
        </p:blipFill>
        <p:spPr>
          <a:xfrm>
            <a:off x="2713169" y="2018746"/>
            <a:ext cx="9157986" cy="4665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A934B1E-F600-475A-8256-1FFE5CC5F8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2"/>
          <a:stretch/>
        </p:blipFill>
        <p:spPr>
          <a:xfrm>
            <a:off x="192328" y="174029"/>
            <a:ext cx="6267780" cy="4233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楕円 6">
            <a:extLst>
              <a:ext uri="{FF2B5EF4-FFF2-40B4-BE49-F238E27FC236}">
                <a16:creationId xmlns:a16="http://schemas.microsoft.com/office/drawing/2014/main" id="{B87C19CA-34F6-45D5-81FD-D3B62842D3BA}"/>
              </a:ext>
            </a:extLst>
          </p:cNvPr>
          <p:cNvSpPr/>
          <p:nvPr/>
        </p:nvSpPr>
        <p:spPr>
          <a:xfrm>
            <a:off x="0" y="3365907"/>
            <a:ext cx="1259958" cy="445865"/>
          </a:xfrm>
          <a:prstGeom prst="ellipse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9315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688B90F-2892-49E6-99AA-31A161CF94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67" b="30000"/>
          <a:stretch/>
        </p:blipFill>
        <p:spPr>
          <a:xfrm>
            <a:off x="1013878" y="669850"/>
            <a:ext cx="10164243" cy="41307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1E3BBB2C-3D89-4ACF-B833-71354153C0F7}"/>
              </a:ext>
            </a:extLst>
          </p:cNvPr>
          <p:cNvSpPr/>
          <p:nvPr/>
        </p:nvSpPr>
        <p:spPr>
          <a:xfrm>
            <a:off x="7150126" y="1590270"/>
            <a:ext cx="1175168" cy="40333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2779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9256D4F2-1560-4234-A9F9-FB5D1E20B2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23" b="19458"/>
          <a:stretch/>
        </p:blipFill>
        <p:spPr>
          <a:xfrm>
            <a:off x="1595966" y="680484"/>
            <a:ext cx="9000067" cy="48431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8343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34</Words>
  <Application>Microsoft Office PowerPoint</Application>
  <PresentationFormat>ワイド画面</PresentationFormat>
  <Paragraphs>6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Ayumu Inaba</dc:creator>
  <cp:lastModifiedBy>Ayumu Inaba</cp:lastModifiedBy>
  <cp:revision>6</cp:revision>
  <dcterms:created xsi:type="dcterms:W3CDTF">2020-08-06T06:44:01Z</dcterms:created>
  <dcterms:modified xsi:type="dcterms:W3CDTF">2020-08-06T08:38:09Z</dcterms:modified>
</cp:coreProperties>
</file>