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63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512070-1986-6975-3FD6-22218B1A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96AC24E-FE27-E597-86B2-E985BB7F6A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EB0CF-2317-393B-E0C8-4AA4CE736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3C21404-F7FA-05D3-7ECB-1C939076B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2C2FE7-4452-F8C5-E44B-D2A1CA7E2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549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5997E7-DDB2-C4FD-8412-DAC8EAB86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3D40199-83FD-54EC-EB17-7DA709859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C2D5E46-9367-3F5D-816F-B93F21643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DF3E0D-7A4C-23F1-BAD3-C741ABFBC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04CD5D-869D-A02D-88DE-5B8FCBEF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4301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60594F2-6803-E663-9C3C-58C6F4E084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4BF362-7C9D-CBF5-62C0-E8464F4A1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9A3FBE-A5D4-6DCF-82D2-C35F91EC8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E88DA3-492D-7483-A1CB-886E9744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A6913B7-BBDF-63D6-F4D3-0312717BB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624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0283F0-CD14-B73A-433D-7CAC05898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EF7A6-2780-4089-A2E9-7C848604B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B87424-1C85-1D56-93E6-4D9C2A7E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1DE608-BF1D-0445-5249-785C1F7F6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E5AC6D5-EA1E-3905-6698-FB9C12030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904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A80DC-9479-B610-86C9-181C6C806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BA4ED5-81BF-9F9D-6678-4F7442D3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4718B58-3068-4D0D-7D71-22892BFB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C3AEC7-3E87-4176-5792-48147367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F76157-F311-9C3B-9530-6BBB175E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66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95CCA-4514-F0F3-3532-043E0090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FA35D-1DFE-8FED-096D-A7DF0C2062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8F6FF6-BC86-D3E6-1749-5997B4211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6448E8D-1351-4D1F-6930-6D1DBAAEB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4E8BB90-F5A1-2FBE-8DD6-6AD790D24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262E802-2A61-783F-8915-311140D87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2962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88CE2-7A99-59DB-4425-E2216758A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0232C-8F57-B50C-03EA-4D8865302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E430D68-D7CC-C8C2-CBD1-5E37809CAB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C22036-33BF-FD4C-1E98-049E5CE16F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CA8BB3-8D81-F9E2-0F61-76D012B70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912CBA-776F-767B-3A69-85656412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394662B-94F1-58C2-C772-910A01B0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853C8A3-D0F4-6487-35A4-80240DBEF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3023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2610-BE6D-6ACB-3FC0-64636E74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528BAE0-B5BC-8F9F-8B89-52126487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C8C2018-4485-09E0-83BE-E5F959706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B36B68-E8F7-9BEE-4756-9DD551995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6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48F6A-C7D2-D8AE-833B-D04AE9DE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57325"/>
            <a:ext cx="10515600" cy="1325562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0FC6165-A7AE-3D30-6490-A9B44475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4647D27-4C02-47B3-AADB-A69F99EC8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28DC2BC-48AB-40BB-0DB6-2E062005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6894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6D3C1A-7AC0-07F8-360E-4103DC51A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4CBB580-542C-CF3E-0F85-9B910139C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D220FCD-0416-CC10-8260-B84D33D82C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C33CEA1-FFFF-3DF5-962A-184B3BF6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D7A276D-508D-DAA7-64A3-0CDE056E2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379839-B57E-F896-5388-F0ADA883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5799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77544D-C109-D7E1-6532-E0727468A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FC57C73-BC50-D3B9-1120-D2DCDD4A2D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4268DD-9E1D-2920-5370-13692FFD0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0A19D3-9DAA-85AD-56BA-EDAEC2D97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811C24-ED1B-E085-F327-22F627656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A4DAD27-CF19-4DD9-EE2C-6ABC80D75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62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64F2D07-73D7-03DD-FA34-CF536EA56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885FFE1-B63B-954D-73DE-1B7FD26A0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541B71-EB67-6CD2-A798-3118F2F765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D89345-FC07-45D7-B6D8-6A28B0CCD307}" type="datetimeFigureOut">
              <a:rPr kumimoji="1" lang="ja-JP" altLang="en-US" smtClean="0"/>
              <a:t>2023/5/15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771FAF-3D00-0EB3-FD3F-6479024A4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180529-9C2F-88D8-B748-4C392CF60F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B149D-F18A-491F-A0D6-6B67846BAB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921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C6404D73-DFA2-F88A-B5CC-EDA32AC54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No Rebase - FF</a:t>
            </a:r>
            <a:endParaRPr lang="ja-JP" altLang="en-US" dirty="0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FD457FCD-5A5D-E3C3-4C9A-C6EE7492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434" y="1572686"/>
            <a:ext cx="8395131" cy="156218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66E9FFED-EF60-98A7-FCED-E286FB6AA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434" y="3723135"/>
            <a:ext cx="8585641" cy="208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262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010AFA-557E-9184-C752-D526C80D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 rebase – no FF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7C3D816B-F553-C08B-A758-4435F78C3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0462" y="3780792"/>
            <a:ext cx="8560240" cy="217816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1161B7AC-3188-135D-B4F4-93CC15CC07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778" y="1756667"/>
            <a:ext cx="8636444" cy="1727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95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62B753-7EF2-0547-5041-AA39B0A29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 Rebase - Squash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F426BC42-0F9C-6092-5DCA-13E02E08F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795" y="1364445"/>
            <a:ext cx="8572941" cy="1632034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B031654-32C4-5B57-42C4-2453C87AC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45" y="3127457"/>
            <a:ext cx="8471335" cy="199400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826A3B3-C6E9-4069-67C3-01F18BD8E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245" y="5291838"/>
            <a:ext cx="8420533" cy="2006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185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CF848A-FA46-90A7-DA33-643F8E83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Rebase and FF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216DCB08-EB01-53DA-B18D-FCC8EA957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573" y="1925385"/>
            <a:ext cx="8725348" cy="19432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5F4DC55-C02E-4EC0-8E04-83B9B6CAF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3573" y="4191357"/>
            <a:ext cx="8630094" cy="1822544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2D0331B-5F83-F361-DE05-5D9E8941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573" y="6116044"/>
            <a:ext cx="8846005" cy="175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069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9E8B1-75E4-5050-A695-D8470753D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Rebase and no-ff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8A88E75-00FC-A2A7-388A-7D602DAC82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1331" y="1450700"/>
            <a:ext cx="8661845" cy="16955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86B8BA5-7700-3723-3C2F-0C8B63CAD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1331" y="3429000"/>
            <a:ext cx="8490386" cy="1778091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4A21197-4464-97FC-02F4-D8FDDCDB94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127" y="5407300"/>
            <a:ext cx="8642794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44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2E9CB8"/>
      </a:accent2>
      <a:accent3>
        <a:srgbClr val="C80724"/>
      </a:accent3>
      <a:accent4>
        <a:srgbClr val="E97132"/>
      </a:accent4>
      <a:accent5>
        <a:srgbClr val="196B2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19</Words>
  <Application>Microsoft Office PowerPoint</Application>
  <PresentationFormat>ワイド画面</PresentationFormat>
  <Paragraphs>5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游ゴシック</vt:lpstr>
      <vt:lpstr>游ゴシック Light</vt:lpstr>
      <vt:lpstr>Arial</vt:lpstr>
      <vt:lpstr>Office テーマ</vt:lpstr>
      <vt:lpstr>No Rebase - FF</vt:lpstr>
      <vt:lpstr>No rebase – no FF</vt:lpstr>
      <vt:lpstr>No Rebase - Squash</vt:lpstr>
      <vt:lpstr>Rebase and FF</vt:lpstr>
      <vt:lpstr>Rebase and no-ff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Init</dc:title>
  <dc:creator>Ayumu Inaba</dc:creator>
  <cp:lastModifiedBy>Ayumu Inaba</cp:lastModifiedBy>
  <cp:revision>12</cp:revision>
  <dcterms:created xsi:type="dcterms:W3CDTF">2023-05-15T10:47:56Z</dcterms:created>
  <dcterms:modified xsi:type="dcterms:W3CDTF">2023-05-15T12:51:59Z</dcterms:modified>
</cp:coreProperties>
</file>