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67" r:id="rId3"/>
    <p:sldId id="271" r:id="rId4"/>
    <p:sldId id="272" r:id="rId5"/>
    <p:sldId id="283" r:id="rId6"/>
    <p:sldId id="274" r:id="rId7"/>
    <p:sldId id="275" r:id="rId8"/>
    <p:sldId id="284" r:id="rId9"/>
    <p:sldId id="278" r:id="rId10"/>
    <p:sldId id="281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BD9CD-B6C1-3540-9C49-E9DBF2F5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5A9335-FFF1-754A-97EC-BD61090E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81665-5FE0-7145-B034-49C1C43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B746A-F3DD-D54F-A4E0-0BCC6EF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01DB-EE3B-3A42-839F-2D9B638C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6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F6E1E-6568-EF44-AEDC-454C8304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7D9A0-B831-DE45-885B-701B1731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802E8-4651-3443-91EC-A1AF3A77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EBBB6-62BD-BE4F-BED9-CCD7B29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8DA449-CC65-1D43-86FC-EDD7696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34985-CE25-1A4B-9850-5ED829B2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649A49-1493-7941-A53A-E22B5790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8793F-4DA2-B144-83C3-4ABC0A6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408B4-D5CE-7D40-9071-E4B16C87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497D5-19D3-934B-85EF-61B24A1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27AA-BE45-9C43-ABA0-1763E971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8F38D-4004-1744-B3A4-70F98DB6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21390-E397-904B-934C-5D929325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852AC-06B4-1044-895A-D040A966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6FE8C-4F52-4147-AEEE-D81D5CA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8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EFA34-D035-7348-8A9D-9AE3D157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CC57AE-92B2-CB44-9827-ABF1B788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D1AA2-E604-564A-86E2-5B89438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90216-6C05-074A-B48D-BA2EF0E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A455C-FA8F-A644-A38A-6B67F96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3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0CDE2-E35F-B440-A406-5451E4F4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271E63-FCCE-C545-858C-E087673C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0E90-A32E-0745-B2A8-347878BD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FA3ED-7AAE-E148-866A-7344270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D9919-C699-2B44-B1B7-6E15D4A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55CA9-CCFB-1C46-9FB6-47DF32F4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9C153D-351F-1F45-866D-C5F9067C8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484B8-646B-5646-832A-F811223A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7D06A-89D6-0048-8282-B78E211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FC4F1-7E95-A443-BFA7-6A66384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B97C6-A43C-4345-8DB6-4F41979A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578D69-32DF-9E4D-9DF9-8DB0F80C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31E4C-C3A6-6448-B0A6-6883ACAF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F3217-05A1-EB4B-87B4-FB368E01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F4401-5FF8-054F-AA9A-83D04EA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7709116" y="1658836"/>
            <a:ext cx="3137190" cy="169266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71" y="2585140"/>
            <a:ext cx="582044" cy="58204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E29038B-FC75-184F-BEBF-1381D0D6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84" y="1400406"/>
            <a:ext cx="660298" cy="557753"/>
          </a:xfrm>
          <a:prstGeom prst="rect">
            <a:avLst/>
          </a:prstGeom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45DF9C-EA94-2048-AE10-F3B590FF6065}"/>
              </a:ext>
            </a:extLst>
          </p:cNvPr>
          <p:cNvSpPr/>
          <p:nvPr/>
        </p:nvSpPr>
        <p:spPr>
          <a:xfrm>
            <a:off x="936551" y="1043788"/>
            <a:ext cx="2983245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4227DC8B-8E73-104C-8359-88CF38DB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" y="622914"/>
            <a:ext cx="774700" cy="774700"/>
          </a:xfrm>
          <a:prstGeom prst="rect">
            <a:avLst/>
          </a:prstGeom>
        </p:spPr>
      </p:pic>
      <p:sp>
        <p:nvSpPr>
          <p:cNvPr id="16" name="下矢印 15">
            <a:extLst>
              <a:ext uri="{FF2B5EF4-FFF2-40B4-BE49-F238E27FC236}">
                <a16:creationId xmlns:a16="http://schemas.microsoft.com/office/drawing/2014/main" id="{74685400-3D56-8D43-908D-F0178B3F984F}"/>
              </a:ext>
            </a:extLst>
          </p:cNvPr>
          <p:cNvSpPr/>
          <p:nvPr/>
        </p:nvSpPr>
        <p:spPr>
          <a:xfrm>
            <a:off x="2140945" y="482629"/>
            <a:ext cx="560439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3A387D-33C2-CD49-906E-6F117FCF2882}"/>
              </a:ext>
            </a:extLst>
          </p:cNvPr>
          <p:cNvSpPr txBox="1"/>
          <p:nvPr/>
        </p:nvSpPr>
        <p:spPr>
          <a:xfrm>
            <a:off x="2580968" y="494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アプリ登録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ED77A5C-DBD9-2446-AEEB-6B92D4F780FF}"/>
              </a:ext>
            </a:extLst>
          </p:cNvPr>
          <p:cNvSpPr/>
          <p:nvPr/>
        </p:nvSpPr>
        <p:spPr>
          <a:xfrm>
            <a:off x="2758682" y="3919696"/>
            <a:ext cx="3143101" cy="153789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>
            <a:extLst>
              <a:ext uri="{FF2B5EF4-FFF2-40B4-BE49-F238E27FC236}">
                <a16:creationId xmlns:a16="http://schemas.microsoft.com/office/drawing/2014/main" id="{5C02EEC4-C577-344C-9048-ED48A862D614}"/>
              </a:ext>
            </a:extLst>
          </p:cNvPr>
          <p:cNvSpPr/>
          <p:nvPr/>
        </p:nvSpPr>
        <p:spPr>
          <a:xfrm>
            <a:off x="3942628" y="4298976"/>
            <a:ext cx="1032387" cy="995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pic>
        <p:nvPicPr>
          <p:cNvPr id="11" name="図 10" descr="電子機器, コンピューター, キーボード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AB9B2059-31D6-3B4C-88FD-77B8DBBF2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46" y="4684907"/>
            <a:ext cx="772010" cy="1127655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A178FD5-3288-E14E-A3FC-4B53939224E9}"/>
              </a:ext>
            </a:extLst>
          </p:cNvPr>
          <p:cNvCxnSpPr/>
          <p:nvPr/>
        </p:nvCxnSpPr>
        <p:spPr>
          <a:xfrm flipH="1" flipV="1">
            <a:off x="2701384" y="2623109"/>
            <a:ext cx="1374028" cy="15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FDDE0-A691-8C46-9DBA-A4DCDA7CCEF3}"/>
              </a:ext>
            </a:extLst>
          </p:cNvPr>
          <p:cNvSpPr txBox="1"/>
          <p:nvPr/>
        </p:nvSpPr>
        <p:spPr>
          <a:xfrm>
            <a:off x="1449889" y="33188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クレデンシャル</a:t>
            </a:r>
            <a:endParaRPr kumimoji="1" lang="en-US" altLang="ja-JP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887CE7C-A5FF-714F-B58F-60780D5191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60698" y="2555495"/>
            <a:ext cx="1374028" cy="15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AF8F02-C2D1-B14A-803A-3EA4D7C435DB}"/>
              </a:ext>
            </a:extLst>
          </p:cNvPr>
          <p:cNvSpPr txBox="1"/>
          <p:nvPr/>
        </p:nvSpPr>
        <p:spPr>
          <a:xfrm>
            <a:off x="3794020" y="27508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</a:t>
            </a:r>
            <a:endParaRPr lang="en-US" altLang="ja-JP" dirty="0"/>
          </a:p>
          <a:p>
            <a:r>
              <a:rPr kumimoji="1" lang="ja-JP" altLang="en-US"/>
              <a:t>トークン</a:t>
            </a:r>
            <a:endParaRPr kumimoji="1"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74" y="1150617"/>
            <a:ext cx="1025141" cy="66239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B13BEF-9E6B-B345-85FE-2EC532667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84" y="2003977"/>
            <a:ext cx="937387" cy="93738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6E3A731-660C-2D41-9A0E-754642D8A27E}"/>
              </a:ext>
            </a:extLst>
          </p:cNvPr>
          <p:cNvCxnSpPr>
            <a:cxnSpLocks/>
          </p:cNvCxnSpPr>
          <p:nvPr/>
        </p:nvCxnSpPr>
        <p:spPr>
          <a:xfrm flipV="1">
            <a:off x="4721972" y="2528156"/>
            <a:ext cx="2052564" cy="164669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3488B55-CDCA-7A4B-BF44-673B9A2D34ED}"/>
              </a:ext>
            </a:extLst>
          </p:cNvPr>
          <p:cNvSpPr txBox="1"/>
          <p:nvPr/>
        </p:nvSpPr>
        <p:spPr>
          <a:xfrm>
            <a:off x="436497" y="2304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 AD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8580806" y="126670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525D19-AA9C-A642-BC2E-B15DA36F15C9}"/>
              </a:ext>
            </a:extLst>
          </p:cNvPr>
          <p:cNvSpPr txBox="1"/>
          <p:nvPr/>
        </p:nvSpPr>
        <p:spPr>
          <a:xfrm>
            <a:off x="5523902" y="17825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4F5FC1-4A04-D546-AE34-C68A91A00736}"/>
              </a:ext>
            </a:extLst>
          </p:cNvPr>
          <p:cNvSpPr txBox="1"/>
          <p:nvPr/>
        </p:nvSpPr>
        <p:spPr>
          <a:xfrm>
            <a:off x="5836596" y="333835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76" y="1813016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63" y="2545449"/>
            <a:ext cx="704273" cy="704273"/>
          </a:xfrm>
          <a:prstGeom prst="rect">
            <a:avLst/>
          </a:prstGeom>
        </p:spPr>
      </p:pic>
      <p:pic>
        <p:nvPicPr>
          <p:cNvPr id="44" name="Picture 7" descr="mini key_s">
            <a:extLst>
              <a:ext uri="{FF2B5EF4-FFF2-40B4-BE49-F238E27FC236}">
                <a16:creationId xmlns:a16="http://schemas.microsoft.com/office/drawing/2014/main" id="{0253FCAE-BF55-CD47-9CAD-407362BE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11" y="4685249"/>
            <a:ext cx="396783" cy="68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61" y="1719834"/>
            <a:ext cx="774700" cy="774700"/>
          </a:xfrm>
          <a:prstGeom prst="rect">
            <a:avLst/>
          </a:prstGeom>
        </p:spPr>
      </p:pic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>
            <a:off x="8078582" y="1980617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grpSp>
        <p:nvGrpSpPr>
          <p:cNvPr id="49" name="Group 23">
            <a:extLst>
              <a:ext uri="{FF2B5EF4-FFF2-40B4-BE49-F238E27FC236}">
                <a16:creationId xmlns:a16="http://schemas.microsoft.com/office/drawing/2014/main" id="{7AD6D845-BEF5-744C-81AF-B1B8F1490351}"/>
              </a:ext>
            </a:extLst>
          </p:cNvPr>
          <p:cNvGrpSpPr>
            <a:grpSpLocks/>
          </p:cNvGrpSpPr>
          <p:nvPr/>
        </p:nvGrpSpPr>
        <p:grpSpPr bwMode="auto">
          <a:xfrm>
            <a:off x="3433594" y="2491618"/>
            <a:ext cx="588310" cy="428704"/>
            <a:chOff x="4256" y="2632"/>
            <a:chExt cx="1220" cy="890"/>
          </a:xfrm>
        </p:grpSpPr>
        <p:sp>
          <p:nvSpPr>
            <p:cNvPr id="50" name="AutoShape 24">
              <a:extLst>
                <a:ext uri="{FF2B5EF4-FFF2-40B4-BE49-F238E27FC236}">
                  <a16:creationId xmlns:a16="http://schemas.microsoft.com/office/drawing/2014/main" id="{5E7005B7-374C-184B-AC2A-C3FBB90F6F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0E557A5A-60CA-FD40-9812-666E85B1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867D081D-A4CC-FB49-B919-4B0ED8B1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4C95306E-1484-B14A-B412-C6F64708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A6EFA11D-5123-AB4E-BAB0-B32176EC0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ADB43266-D40A-FC42-BECE-172E0F2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DDC7CAF6-9A7A-9149-9AA8-F69752B3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B14E80E2-5C59-A044-B9B9-1A98903E6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5CB5406-4CF6-FA45-B9CD-B1DBB6F14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35EEB9CB-52F4-B249-B561-090299F8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5A41E9F-F5BD-4145-82EC-8F0C0ECB3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8D7DC167-DB36-8C4D-8FB9-232EE529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3FF76D97-65A6-4E47-A474-FC272920C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404F71C5-697D-7C40-BAD6-873AB36F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FBE210E7-41F5-1B48-A983-E4D362BCA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D7359E2A-52F5-BD46-8CD7-0E367C8BE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5722A9D9-D6CB-8149-B37C-B1C1BD418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DC1EC3D0-836A-FA44-8BF2-D3F43AE37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FEDD287-6AB1-104C-BF78-00E744AF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961AD8D9-E253-9949-B173-6CC143258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54961151-B451-F945-9568-693036128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163E674F-20A8-1F43-9580-2ADF6A9C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200825F-C45A-1E47-892D-77C45E50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83C9F24D-5DC1-F848-92C7-4C15EB5D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96A9F01F-B1AB-6E4A-A416-F2B7C61D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3AE6CE7D-602E-B242-8BA8-12F70D8F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C1921176-436D-BE40-98B3-1D01136BD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6BED3A78-EABF-9E44-85F1-C5D2D5FF8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4A719098-5961-EE44-9DD8-BC75141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0A2784A4-16C5-4143-9204-BE0A6B37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3115FF0-0B41-0D42-A831-08640B3A0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E43680C1-D4DD-F14C-83D4-67A84467989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77265"/>
            <a:ext cx="588310" cy="428704"/>
            <a:chOff x="4256" y="2632"/>
            <a:chExt cx="1220" cy="890"/>
          </a:xfrm>
        </p:grpSpPr>
        <p:sp>
          <p:nvSpPr>
            <p:cNvPr id="82" name="AutoShape 24">
              <a:extLst>
                <a:ext uri="{FF2B5EF4-FFF2-40B4-BE49-F238E27FC236}">
                  <a16:creationId xmlns:a16="http://schemas.microsoft.com/office/drawing/2014/main" id="{0A001765-888F-4B43-95F6-3112B638DA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EB4EDDA4-C52A-F74B-BCEF-C2628FBA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C2CC956E-CDC8-A64A-97F1-489D7323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4B81AAAB-C3CD-4048-B5F4-A2644E84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42107321-7939-A44B-AF35-8CC34BCCE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F4CA0D22-2B48-1E43-A8AE-9070B01D7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1D6F4E30-7105-314C-A414-9E296BB64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F4D0B284-461A-DC49-B57B-6405BDFE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1EB369C2-4987-A040-A253-852437D8A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434ABA8A-70F5-D447-B91F-EBD583E5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86C98A3C-1E70-3048-8C6A-E953EB2CB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C33F3676-FB9D-7346-B872-D6406D515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7B67E14F-77C8-3A47-8249-D2845EED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2ABA2E57-DFAB-3742-A81D-AE054A0C6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92528669-22C6-764C-A89E-2965858DB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94B4BCA5-58D8-4648-BE2A-4B3F2091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94AAFA58-CF85-484F-8250-F4887BC0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864E6037-4A1C-1940-AA7B-95BC1CC2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8FB505DB-EF19-1A43-8543-350A5522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92D8E77D-EE27-AA48-8B71-DB744295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19099FD9-C933-6245-BDF3-203BD7A88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EF8D31CE-140E-AB41-A20D-63AECB71E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3D3526-728E-204E-B37F-742D464E2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598BFF21-24E8-A545-AE27-A732D6F05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B0A7B9DE-F5AD-C64E-BF8C-865BEC596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6ED74464-9247-C148-A01A-1CC5D3D1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7BE42757-EB72-4A43-8292-0C169AE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0671F0D8-774D-0245-BFD1-EA0A332CF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5E0C4CEE-ADAB-0642-BC49-92DA20EAA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61C13442-1588-024B-B9AF-9F5A8D7B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ACB05D85-95D8-F24B-A4D1-90DD5B2F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11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4512288-3E29-6647-B6E3-65555F83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746250"/>
            <a:ext cx="121793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3778EAAB-7218-104C-AEBB-9F4178AF945A}"/>
              </a:ext>
            </a:extLst>
          </p:cNvPr>
          <p:cNvSpPr/>
          <p:nvPr/>
        </p:nvSpPr>
        <p:spPr>
          <a:xfrm>
            <a:off x="2391240" y="3503083"/>
            <a:ext cx="1746833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8">
            <a:extLst>
              <a:ext uri="{FF2B5EF4-FFF2-40B4-BE49-F238E27FC236}">
                <a16:creationId xmlns:a16="http://schemas.microsoft.com/office/drawing/2014/main" id="{016E5BB3-F8A2-4D49-91CE-BDC7F0E9019E}"/>
              </a:ext>
            </a:extLst>
          </p:cNvPr>
          <p:cNvSpPr/>
          <p:nvPr/>
        </p:nvSpPr>
        <p:spPr>
          <a:xfrm>
            <a:off x="9715965" y="2636307"/>
            <a:ext cx="2552235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E59EB4-6560-4544-8BB3-BB98FC98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889000"/>
            <a:ext cx="71374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DE9C41CA-E5A1-234E-BDFD-1051E3320BEB}"/>
              </a:ext>
            </a:extLst>
          </p:cNvPr>
          <p:cNvSpPr/>
          <p:nvPr/>
        </p:nvSpPr>
        <p:spPr>
          <a:xfrm>
            <a:off x="2527300" y="4882227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1D1C1421-1D34-D247-B718-2098244B3BBA}"/>
              </a:ext>
            </a:extLst>
          </p:cNvPr>
          <p:cNvSpPr/>
          <p:nvPr/>
        </p:nvSpPr>
        <p:spPr>
          <a:xfrm>
            <a:off x="5555590" y="14437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8C58F4D8-BED9-FA4D-A01D-0C42749F542D}"/>
              </a:ext>
            </a:extLst>
          </p:cNvPr>
          <p:cNvSpPr/>
          <p:nvPr/>
        </p:nvSpPr>
        <p:spPr>
          <a:xfrm>
            <a:off x="4356100" y="226285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6D47A1-5F02-7249-95B4-7CA133D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6250"/>
            <a:ext cx="76327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5C9BA27-E88A-9941-9930-CFE31846D546}"/>
              </a:ext>
            </a:extLst>
          </p:cNvPr>
          <p:cNvSpPr/>
          <p:nvPr/>
        </p:nvSpPr>
        <p:spPr>
          <a:xfrm>
            <a:off x="4098595" y="4491702"/>
            <a:ext cx="3264230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1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CFEC126-2175-AD4C-B9A7-B3D33F42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876300"/>
            <a:ext cx="11074400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楕円 8">
            <a:extLst>
              <a:ext uri="{FF2B5EF4-FFF2-40B4-BE49-F238E27FC236}">
                <a16:creationId xmlns:a16="http://schemas.microsoft.com/office/drawing/2014/main" id="{78FE3BE2-3487-4C43-8B22-062764C62C01}"/>
              </a:ext>
            </a:extLst>
          </p:cNvPr>
          <p:cNvSpPr/>
          <p:nvPr/>
        </p:nvSpPr>
        <p:spPr>
          <a:xfrm>
            <a:off x="558800" y="2100194"/>
            <a:ext cx="1706098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8">
            <a:extLst>
              <a:ext uri="{FF2B5EF4-FFF2-40B4-BE49-F238E27FC236}">
                <a16:creationId xmlns:a16="http://schemas.microsoft.com/office/drawing/2014/main" id="{B72EE21A-92F9-9A4C-8C6E-8F57602C569B}"/>
              </a:ext>
            </a:extLst>
          </p:cNvPr>
          <p:cNvSpPr/>
          <p:nvPr/>
        </p:nvSpPr>
        <p:spPr>
          <a:xfrm>
            <a:off x="7674706" y="1703341"/>
            <a:ext cx="2130475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1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413079-E028-F245-B398-5F99B51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492125"/>
            <a:ext cx="4406900" cy="322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DCF7727-AABF-7C4B-80D8-401819F9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80" y="1795720"/>
            <a:ext cx="49276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11641F0E-7A19-5342-A54F-47BF42ECFDAE}"/>
              </a:ext>
            </a:extLst>
          </p:cNvPr>
          <p:cNvSpPr/>
          <p:nvPr/>
        </p:nvSpPr>
        <p:spPr>
          <a:xfrm>
            <a:off x="534404" y="33909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8">
            <a:extLst>
              <a:ext uri="{FF2B5EF4-FFF2-40B4-BE49-F238E27FC236}">
                <a16:creationId xmlns:a16="http://schemas.microsoft.com/office/drawing/2014/main" id="{3FE9BB42-744C-1D42-8271-2FC0ACD47085}"/>
              </a:ext>
            </a:extLst>
          </p:cNvPr>
          <p:cNvSpPr/>
          <p:nvPr/>
        </p:nvSpPr>
        <p:spPr>
          <a:xfrm>
            <a:off x="2194269" y="10160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DDEAD4-222F-674B-ACE4-EB28FB7B0BF2}"/>
              </a:ext>
            </a:extLst>
          </p:cNvPr>
          <p:cNvSpPr/>
          <p:nvPr/>
        </p:nvSpPr>
        <p:spPr>
          <a:xfrm>
            <a:off x="2733360" y="3033970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B37AE93-7262-4549-A0EC-57A8F748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713" y="1068285"/>
            <a:ext cx="5613400" cy="3263900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E7FAF434-6EA5-2A40-ABCE-BDA55B17A0CE}"/>
              </a:ext>
            </a:extLst>
          </p:cNvPr>
          <p:cNvSpPr/>
          <p:nvPr/>
        </p:nvSpPr>
        <p:spPr>
          <a:xfrm>
            <a:off x="6286500" y="2552700"/>
            <a:ext cx="1120777" cy="60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作成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8FFE32C-CA0A-004F-A61B-39F91C44EB32}"/>
              </a:ext>
            </a:extLst>
          </p:cNvPr>
          <p:cNvSpPr/>
          <p:nvPr/>
        </p:nvSpPr>
        <p:spPr>
          <a:xfrm>
            <a:off x="9154956" y="2466771"/>
            <a:ext cx="2943224" cy="447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31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2BC60E-BA40-4444-9D32-5EF95B65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733550"/>
            <a:ext cx="62103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B3DCE7CC-277C-794A-8B6C-1FEFE33497BA}"/>
              </a:ext>
            </a:extLst>
          </p:cNvPr>
          <p:cNvSpPr/>
          <p:nvPr/>
        </p:nvSpPr>
        <p:spPr>
          <a:xfrm>
            <a:off x="2990850" y="332965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E231964-26F7-7C41-8F73-35ED86189CB6}"/>
              </a:ext>
            </a:extLst>
          </p:cNvPr>
          <p:cNvSpPr/>
          <p:nvPr/>
        </p:nvSpPr>
        <p:spPr>
          <a:xfrm>
            <a:off x="4706781" y="4706105"/>
            <a:ext cx="3837144" cy="293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494F01A-ADFA-5E47-9621-57D1EA42C4D7}"/>
              </a:ext>
            </a:extLst>
          </p:cNvPr>
          <p:cNvSpPr/>
          <p:nvPr/>
        </p:nvSpPr>
        <p:spPr>
          <a:xfrm>
            <a:off x="4638675" y="4287375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7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68BBBA8-DD0E-CD42-A09D-8D011102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27200"/>
            <a:ext cx="735330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8">
            <a:extLst>
              <a:ext uri="{FF2B5EF4-FFF2-40B4-BE49-F238E27FC236}">
                <a16:creationId xmlns:a16="http://schemas.microsoft.com/office/drawing/2014/main" id="{73B8B058-33E7-9840-A8C9-B095C2481440}"/>
              </a:ext>
            </a:extLst>
          </p:cNvPr>
          <p:cNvSpPr/>
          <p:nvPr/>
        </p:nvSpPr>
        <p:spPr>
          <a:xfrm>
            <a:off x="4290397" y="2234277"/>
            <a:ext cx="824874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8">
            <a:extLst>
              <a:ext uri="{FF2B5EF4-FFF2-40B4-BE49-F238E27FC236}">
                <a16:creationId xmlns:a16="http://schemas.microsoft.com/office/drawing/2014/main" id="{9F9C6170-704F-E545-8E85-5C71A8E8F7E4}"/>
              </a:ext>
            </a:extLst>
          </p:cNvPr>
          <p:cNvSpPr/>
          <p:nvPr/>
        </p:nvSpPr>
        <p:spPr>
          <a:xfrm>
            <a:off x="2514600" y="30058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3818028" y="1265317"/>
            <a:ext cx="5993632" cy="4327365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9" y="796333"/>
            <a:ext cx="1025141" cy="66239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4689718" y="87318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05" y="2867989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92" y="3600422"/>
            <a:ext cx="704273" cy="70427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90" y="2774807"/>
            <a:ext cx="774700" cy="774700"/>
          </a:xfrm>
          <a:prstGeom prst="rect">
            <a:avLst/>
          </a:prstGeom>
        </p:spPr>
      </p:pic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2937DC5-39E4-C244-B551-6293E27EC49D}"/>
              </a:ext>
            </a:extLst>
          </p:cNvPr>
          <p:cNvSpPr/>
          <p:nvPr/>
        </p:nvSpPr>
        <p:spPr>
          <a:xfrm>
            <a:off x="4399569" y="1604963"/>
            <a:ext cx="2489663" cy="3646945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87" y="1764635"/>
            <a:ext cx="774700" cy="7747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025D835-4F8C-A946-B02A-CA82638F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8260" y="3847872"/>
            <a:ext cx="640248" cy="640248"/>
          </a:xfrm>
          <a:prstGeom prst="rect">
            <a:avLst/>
          </a:prstGeom>
        </p:spPr>
      </p:pic>
      <p:sp>
        <p:nvSpPr>
          <p:cNvPr id="37" name="メモ 36">
            <a:extLst>
              <a:ext uri="{FF2B5EF4-FFF2-40B4-BE49-F238E27FC236}">
                <a16:creationId xmlns:a16="http://schemas.microsoft.com/office/drawing/2014/main" id="{41FC72D9-F9B7-DB44-84F9-B6A7AA3499BE}"/>
              </a:ext>
            </a:extLst>
          </p:cNvPr>
          <p:cNvSpPr/>
          <p:nvPr/>
        </p:nvSpPr>
        <p:spPr>
          <a:xfrm>
            <a:off x="5482583" y="1860963"/>
            <a:ext cx="1032387" cy="995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F481207-B29C-5F49-A9B0-F50D5F4FEE97}"/>
              </a:ext>
            </a:extLst>
          </p:cNvPr>
          <p:cNvCxnSpPr>
            <a:cxnSpLocks/>
          </p:cNvCxnSpPr>
          <p:nvPr/>
        </p:nvCxnSpPr>
        <p:spPr>
          <a:xfrm flipH="1">
            <a:off x="5067381" y="2931602"/>
            <a:ext cx="481128" cy="839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D5566E4-C40A-EB4F-BCF7-1C037D7409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28087" y="2938536"/>
            <a:ext cx="481128" cy="839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7310EB7-CA8E-8748-AFAE-58BCFC1E1F87}"/>
              </a:ext>
            </a:extLst>
          </p:cNvPr>
          <p:cNvSpPr txBox="1"/>
          <p:nvPr/>
        </p:nvSpPr>
        <p:spPr>
          <a:xfrm>
            <a:off x="4648317" y="3116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呼出</a:t>
            </a:r>
            <a:endParaRPr kumimoji="1"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F6B08E-27EC-C34A-9BEE-AC439BF83242}"/>
              </a:ext>
            </a:extLst>
          </p:cNvPr>
          <p:cNvSpPr txBox="1"/>
          <p:nvPr/>
        </p:nvSpPr>
        <p:spPr>
          <a:xfrm>
            <a:off x="5471808" y="33901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</a:t>
            </a:r>
            <a:endParaRPr lang="en-US" altLang="ja-JP" dirty="0"/>
          </a:p>
          <a:p>
            <a:r>
              <a:rPr kumimoji="1" lang="ja-JP" altLang="en-US"/>
              <a:t>トークン</a:t>
            </a:r>
            <a:endParaRPr kumimoji="1" lang="en-US" altLang="ja-JP" dirty="0"/>
          </a:p>
        </p:txBody>
      </p:sp>
      <p:grpSp>
        <p:nvGrpSpPr>
          <p:cNvPr id="45" name="Group 23">
            <a:extLst>
              <a:ext uri="{FF2B5EF4-FFF2-40B4-BE49-F238E27FC236}">
                <a16:creationId xmlns:a16="http://schemas.microsoft.com/office/drawing/2014/main" id="{D904C65B-25C8-E449-BA42-8D9DD315990C}"/>
              </a:ext>
            </a:extLst>
          </p:cNvPr>
          <p:cNvGrpSpPr>
            <a:grpSpLocks/>
          </p:cNvGrpSpPr>
          <p:nvPr/>
        </p:nvGrpSpPr>
        <p:grpSpPr bwMode="auto">
          <a:xfrm>
            <a:off x="5823273" y="2932391"/>
            <a:ext cx="588310" cy="428704"/>
            <a:chOff x="4256" y="2632"/>
            <a:chExt cx="1220" cy="890"/>
          </a:xfrm>
        </p:grpSpPr>
        <p:sp>
          <p:nvSpPr>
            <p:cNvPr id="46" name="AutoShape 24">
              <a:extLst>
                <a:ext uri="{FF2B5EF4-FFF2-40B4-BE49-F238E27FC236}">
                  <a16:creationId xmlns:a16="http://schemas.microsoft.com/office/drawing/2014/main" id="{AA0C68E9-39F8-7941-9801-3BFE31C6D0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8F72B5F2-2092-5948-BF0C-3FF818E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7A2E7971-361B-D245-AA96-B311389F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2B80FC78-36B8-1648-A3C4-A81426A2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D403559-881D-1848-94D1-CB7870B1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4BA17776-93BC-9542-88AA-FAA978DF0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87D9DDB6-5B2A-0A48-A36A-CEFF8E37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47C8758A-1B79-3945-B13B-DEBAE17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5432AC6-7089-894A-B348-8448C56FA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E181AB9C-2A3F-494A-8B82-F151DD25E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18B444F3-0433-4340-A324-F50671C4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91506BF1-65A8-464F-A82A-11BBD15C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C40B8866-5236-BB4C-B0DD-C93B005A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9E40AE87-93D1-F34D-B286-3BF80425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BB9BD263-8D87-944F-ACA1-4F01E8A6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B03D58D-9244-8E42-B20C-5D39FBEC7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B85F04A-B67F-DD47-AD61-27121C17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8ACF8E0F-ECBF-6E49-8FA7-E67C77C9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953E26D3-D1EB-E14A-8FC0-2D3A5343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5E97780-ED7C-3344-88DD-6460456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53D9D806-5F62-3D40-B549-898DB3AB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E381CDE3-BD6D-464E-B26A-73E70E2D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F7F6A48-2F7B-4C4D-88E9-A96F95147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5BE2A70C-619B-A14F-8648-51DF3E56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8A90E4A1-7AC6-C94A-9704-6FF9D066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BD71E235-C422-5A4A-960F-5AC3EC18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128964F3-4AE1-FF4B-9210-1CBEB424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BD2CF30-F77C-8D44-B208-8E8AC0DE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EA8C0F7-F00D-4B4B-9B8A-932B9216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B69B3B5-5142-B148-82E6-FBFC4AE5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BC2989F8-FDC5-7445-B84F-18766F45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82" name="図 81">
            <a:extLst>
              <a:ext uri="{FF2B5EF4-FFF2-40B4-BE49-F238E27FC236}">
                <a16:creationId xmlns:a16="http://schemas.microsoft.com/office/drawing/2014/main" id="{516DB2E2-3915-7E4D-9656-16D3C1AA6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184" y="1886365"/>
            <a:ext cx="660298" cy="557753"/>
          </a:xfrm>
          <a:prstGeom prst="rect">
            <a:avLst/>
          </a:prstGeom>
        </p:spPr>
      </p:pic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530BF64C-DF54-744E-9618-CAEA0A2DBE35}"/>
              </a:ext>
            </a:extLst>
          </p:cNvPr>
          <p:cNvSpPr/>
          <p:nvPr/>
        </p:nvSpPr>
        <p:spPr>
          <a:xfrm>
            <a:off x="1250535" y="1529747"/>
            <a:ext cx="1429214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1FEACA2-D360-7447-A9A3-4292CD8B9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5" y="1217613"/>
            <a:ext cx="774700" cy="774700"/>
          </a:xfrm>
          <a:prstGeom prst="rect">
            <a:avLst/>
          </a:prstGeom>
        </p:spPr>
      </p:pic>
      <p:sp>
        <p:nvSpPr>
          <p:cNvPr id="5" name="左右矢印 4">
            <a:extLst>
              <a:ext uri="{FF2B5EF4-FFF2-40B4-BE49-F238E27FC236}">
                <a16:creationId xmlns:a16="http://schemas.microsoft.com/office/drawing/2014/main" id="{77EEA433-4F6B-3343-BECA-9B350C977983}"/>
              </a:ext>
            </a:extLst>
          </p:cNvPr>
          <p:cNvSpPr/>
          <p:nvPr/>
        </p:nvSpPr>
        <p:spPr>
          <a:xfrm>
            <a:off x="2509358" y="1857944"/>
            <a:ext cx="1446966" cy="588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B7B2102-2BBB-2347-B16F-DA37E6DB52B9}"/>
              </a:ext>
            </a:extLst>
          </p:cNvPr>
          <p:cNvSpPr txBox="1"/>
          <p:nvPr/>
        </p:nvSpPr>
        <p:spPr>
          <a:xfrm>
            <a:off x="2879784" y="1622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 rot="16200000">
            <a:off x="4975090" y="4063363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E27A7AAE-88D4-D84F-A19F-BA0230AE1D25}"/>
              </a:ext>
            </a:extLst>
          </p:cNvPr>
          <p:cNvCxnSpPr>
            <a:stCxn id="82" idx="2"/>
            <a:endCxn id="48" idx="1"/>
          </p:cNvCxnSpPr>
          <p:nvPr/>
        </p:nvCxnSpPr>
        <p:spPr>
          <a:xfrm rot="16200000" flipH="1">
            <a:off x="2395674" y="2064777"/>
            <a:ext cx="2453370" cy="3212052"/>
          </a:xfrm>
          <a:prstGeom prst="bentConnector3">
            <a:avLst>
              <a:gd name="adj1" fmla="val 122668"/>
            </a:avLst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C4B5EE-FCFD-5544-ACB9-FBD192A9773D}"/>
              </a:ext>
            </a:extLst>
          </p:cNvPr>
          <p:cNvSpPr txBox="1"/>
          <p:nvPr/>
        </p:nvSpPr>
        <p:spPr>
          <a:xfrm>
            <a:off x="2288455" y="551354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Inject</a:t>
            </a:r>
            <a:endParaRPr kumimoji="1" lang="en-US" altLang="ja-JP" dirty="0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3B5F3D6-BF84-DC48-8EFF-514B0EF8C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8596" y="5096131"/>
            <a:ext cx="937387" cy="937387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E502719-10A5-5E45-A58F-A8EFA52D3D2B}"/>
              </a:ext>
            </a:extLst>
          </p:cNvPr>
          <p:cNvSpPr txBox="1"/>
          <p:nvPr/>
        </p:nvSpPr>
        <p:spPr>
          <a:xfrm>
            <a:off x="8596561" y="567396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07BF746-07A0-A94E-A321-6EE85E065B23}"/>
              </a:ext>
            </a:extLst>
          </p:cNvPr>
          <p:cNvSpPr/>
          <p:nvPr/>
        </p:nvSpPr>
        <p:spPr>
          <a:xfrm rot="16200000">
            <a:off x="8223996" y="4245507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F3A4CB99-FECA-444D-94A7-823A9127BC70}"/>
              </a:ext>
            </a:extLst>
          </p:cNvPr>
          <p:cNvCxnSpPr>
            <a:cxnSpLocks/>
            <a:stCxn id="37" idx="3"/>
            <a:endCxn id="89" idx="1"/>
          </p:cNvCxnSpPr>
          <p:nvPr/>
        </p:nvCxnSpPr>
        <p:spPr>
          <a:xfrm>
            <a:off x="6514970" y="2358675"/>
            <a:ext cx="1962320" cy="3674843"/>
          </a:xfrm>
          <a:prstGeom prst="bentConnector4">
            <a:avLst>
              <a:gd name="adj1" fmla="val 38058"/>
              <a:gd name="adj2" fmla="val 106221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56E226C-8B60-6B41-B879-FA2B128A3483}"/>
              </a:ext>
            </a:extLst>
          </p:cNvPr>
          <p:cNvSpPr txBox="1"/>
          <p:nvPr/>
        </p:nvSpPr>
        <p:spPr>
          <a:xfrm>
            <a:off x="5296498" y="60647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BA5C8DF6-D1DB-0A48-9459-65A54AC298B4}"/>
              </a:ext>
            </a:extLst>
          </p:cNvPr>
          <p:cNvGrpSpPr>
            <a:grpSpLocks/>
          </p:cNvGrpSpPr>
          <p:nvPr/>
        </p:nvGrpSpPr>
        <p:grpSpPr bwMode="auto">
          <a:xfrm>
            <a:off x="6642900" y="5661690"/>
            <a:ext cx="588310" cy="428704"/>
            <a:chOff x="4256" y="2632"/>
            <a:chExt cx="1220" cy="890"/>
          </a:xfrm>
        </p:grpSpPr>
        <p:sp>
          <p:nvSpPr>
            <p:cNvPr id="95" name="AutoShape 24">
              <a:extLst>
                <a:ext uri="{FF2B5EF4-FFF2-40B4-BE49-F238E27FC236}">
                  <a16:creationId xmlns:a16="http://schemas.microsoft.com/office/drawing/2014/main" id="{B0C008D6-4EF5-EB49-94DD-A44DCEF97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9601A9E-1311-BD48-A850-7094D511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B3199DD6-FEE3-5D43-81BB-6C857EF6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4B94BA1-FBB6-7A44-88A2-D577C6C98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F74BB5D-1526-9E4D-9D1F-88B8E305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CFD1399D-03E8-FF4B-85FF-9608F9D16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052B7D81-BEE3-964B-9CA6-179ED0413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B05B9DC-C79F-AB42-99F6-F2DAD31A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78F1C43-501D-2E4E-99E1-4099C5B69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620B4467-7FAC-2448-9488-173D2B608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00873AD-B623-904E-B032-EED5326F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5B5CAF5-EB1B-314B-8535-C61F07956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6D0713DC-7486-554C-9C7A-5564D06B6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94A44B2C-FF18-CA42-8CE6-4E6C3D04D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B4F17D3-CC23-6340-89B8-199927463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00E975D5-BF09-2840-986C-47A7C2E2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FDF9F37F-B58E-FA49-BFD0-1914190C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FEDE883-27F7-8647-8CB4-3C170C84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33577779-F6D4-5840-B84C-88FF3441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4894E902-6087-AC4A-91D5-F482C790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2D1D654C-7764-C347-987C-7083C032F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21CD5B3F-7A60-864A-8D81-95B22ECC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79C92F69-3AD0-B34D-94A9-C38DB40E0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BE2F8C1-E352-434E-83DC-A2C7D828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4438167-CF63-004F-B916-006DE6BD1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3EAE07CE-2FF2-9441-B6F7-BD1F19192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27A89FE-4F90-194D-A655-C5149BE44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1BE87CA-D43D-6144-8B05-D9D57BECC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EA74286F-60B5-5E45-9965-2AC3EA366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79BC6762-75ED-644C-88E3-7A714F073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C34FD09B-17AA-8749-A554-E2C8E720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26" name="図 125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B514182C-6E00-0F44-88A9-443B480CA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27" y="3675359"/>
            <a:ext cx="582044" cy="582044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2F0D6C2-CB02-974E-96AB-5D387734C961}"/>
              </a:ext>
            </a:extLst>
          </p:cNvPr>
          <p:cNvSpPr txBox="1"/>
          <p:nvPr/>
        </p:nvSpPr>
        <p:spPr>
          <a:xfrm>
            <a:off x="664477" y="77265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r>
              <a:rPr lang="ja-JP" altLang="en-US"/>
              <a:t> </a:t>
            </a:r>
            <a:r>
              <a:rPr lang="en-US" altLang="ja-JP" dirty="0"/>
              <a:t>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5449C9-D7CE-2549-8EAF-FBE47261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1638300"/>
            <a:ext cx="48133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2001819-7178-7D43-AF57-D0D4DF302AE4}"/>
              </a:ext>
            </a:extLst>
          </p:cNvPr>
          <p:cNvSpPr/>
          <p:nvPr/>
        </p:nvSpPr>
        <p:spPr>
          <a:xfrm>
            <a:off x="3639554" y="47203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A5A23B42-1554-F34F-91C4-135B4D73AE30}"/>
              </a:ext>
            </a:extLst>
          </p:cNvPr>
          <p:cNvSpPr/>
          <p:nvPr/>
        </p:nvSpPr>
        <p:spPr>
          <a:xfrm>
            <a:off x="5327994" y="19009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98D57094-2E41-1041-AD0C-3A25C0324DA2}"/>
              </a:ext>
            </a:extLst>
          </p:cNvPr>
          <p:cNvSpPr/>
          <p:nvPr/>
        </p:nvSpPr>
        <p:spPr>
          <a:xfrm>
            <a:off x="5169566" y="2922055"/>
            <a:ext cx="1097907" cy="453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832BCD-C966-2A45-B2E5-4A1728F7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784350"/>
            <a:ext cx="7404100" cy="328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95A3F597-9466-AC40-810F-99A40F308101}"/>
              </a:ext>
            </a:extLst>
          </p:cNvPr>
          <p:cNvSpPr/>
          <p:nvPr/>
        </p:nvSpPr>
        <p:spPr>
          <a:xfrm>
            <a:off x="4296779" y="4520277"/>
            <a:ext cx="3094621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3108249" y="695473"/>
            <a:ext cx="7620347" cy="4712487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9" y="226489"/>
            <a:ext cx="1025141" cy="66239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4689718" y="3033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74" y="2805540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61" y="3537973"/>
            <a:ext cx="704273" cy="70427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59" y="2712358"/>
            <a:ext cx="774700" cy="774700"/>
          </a:xfrm>
          <a:prstGeom prst="rect">
            <a:avLst/>
          </a:prstGeom>
        </p:spPr>
      </p:pic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2937DC5-39E4-C244-B551-6293E27EC49D}"/>
              </a:ext>
            </a:extLst>
          </p:cNvPr>
          <p:cNvSpPr/>
          <p:nvPr/>
        </p:nvSpPr>
        <p:spPr>
          <a:xfrm>
            <a:off x="4810386" y="1035119"/>
            <a:ext cx="3008347" cy="1902368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31" y="1010229"/>
            <a:ext cx="640248" cy="64024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025D835-4F8C-A946-B02A-CA82638F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6887" y="2044094"/>
            <a:ext cx="640248" cy="640248"/>
          </a:xfrm>
          <a:prstGeom prst="rect">
            <a:avLst/>
          </a:prstGeom>
        </p:spPr>
      </p:pic>
      <p:sp>
        <p:nvSpPr>
          <p:cNvPr id="37" name="メモ 36">
            <a:extLst>
              <a:ext uri="{FF2B5EF4-FFF2-40B4-BE49-F238E27FC236}">
                <a16:creationId xmlns:a16="http://schemas.microsoft.com/office/drawing/2014/main" id="{41FC72D9-F9B7-DB44-84F9-B6A7AA3499BE}"/>
              </a:ext>
            </a:extLst>
          </p:cNvPr>
          <p:cNvSpPr/>
          <p:nvPr/>
        </p:nvSpPr>
        <p:spPr>
          <a:xfrm>
            <a:off x="6518263" y="1202741"/>
            <a:ext cx="1032387" cy="82266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F481207-B29C-5F49-A9B0-F50D5F4FEE97}"/>
              </a:ext>
            </a:extLst>
          </p:cNvPr>
          <p:cNvCxnSpPr>
            <a:cxnSpLocks/>
          </p:cNvCxnSpPr>
          <p:nvPr/>
        </p:nvCxnSpPr>
        <p:spPr>
          <a:xfrm flipH="1">
            <a:off x="5638335" y="1521724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D5566E4-C40A-EB4F-BCF7-1C037D7409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59285" y="1555162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" name="Group 23">
            <a:extLst>
              <a:ext uri="{FF2B5EF4-FFF2-40B4-BE49-F238E27FC236}">
                <a16:creationId xmlns:a16="http://schemas.microsoft.com/office/drawing/2014/main" id="{D904C65B-25C8-E449-BA42-8D9DD315990C}"/>
              </a:ext>
            </a:extLst>
          </p:cNvPr>
          <p:cNvGrpSpPr>
            <a:grpSpLocks/>
          </p:cNvGrpSpPr>
          <p:nvPr/>
        </p:nvGrpSpPr>
        <p:grpSpPr bwMode="auto">
          <a:xfrm>
            <a:off x="7711737" y="3302089"/>
            <a:ext cx="588310" cy="428704"/>
            <a:chOff x="4256" y="2632"/>
            <a:chExt cx="1220" cy="890"/>
          </a:xfrm>
        </p:grpSpPr>
        <p:sp>
          <p:nvSpPr>
            <p:cNvPr id="46" name="AutoShape 24">
              <a:extLst>
                <a:ext uri="{FF2B5EF4-FFF2-40B4-BE49-F238E27FC236}">
                  <a16:creationId xmlns:a16="http://schemas.microsoft.com/office/drawing/2014/main" id="{AA0C68E9-39F8-7941-9801-3BFE31C6D0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8F72B5F2-2092-5948-BF0C-3FF818E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7A2E7971-361B-D245-AA96-B311389F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2B80FC78-36B8-1648-A3C4-A81426A2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D403559-881D-1848-94D1-CB7870B1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4BA17776-93BC-9542-88AA-FAA978DF0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87D9DDB6-5B2A-0A48-A36A-CEFF8E37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47C8758A-1B79-3945-B13B-DEBAE17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5432AC6-7089-894A-B348-8448C56FA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E181AB9C-2A3F-494A-8B82-F151DD25E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18B444F3-0433-4340-A324-F50671C4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91506BF1-65A8-464F-A82A-11BBD15C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C40B8866-5236-BB4C-B0DD-C93B005A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9E40AE87-93D1-F34D-B286-3BF80425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BB9BD263-8D87-944F-ACA1-4F01E8A6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B03D58D-9244-8E42-B20C-5D39FBEC7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B85F04A-B67F-DD47-AD61-27121C17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8ACF8E0F-ECBF-6E49-8FA7-E67C77C9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953E26D3-D1EB-E14A-8FC0-2D3A5343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5E97780-ED7C-3344-88DD-6460456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53D9D806-5F62-3D40-B549-898DB3AB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E381CDE3-BD6D-464E-B26A-73E70E2D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F7F6A48-2F7B-4C4D-88E9-A96F95147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5BE2A70C-619B-A14F-8648-51DF3E56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8A90E4A1-7AC6-C94A-9704-6FF9D066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BD71E235-C422-5A4A-960F-5AC3EC18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128964F3-4AE1-FF4B-9210-1CBEB424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BD2CF30-F77C-8D44-B208-8E8AC0DE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EA8C0F7-F00D-4B4B-9B8A-932B9216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B69B3B5-5142-B148-82E6-FBFC4AE5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BC2989F8-FDC5-7445-B84F-18766F45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82" name="図 81">
            <a:extLst>
              <a:ext uri="{FF2B5EF4-FFF2-40B4-BE49-F238E27FC236}">
                <a16:creationId xmlns:a16="http://schemas.microsoft.com/office/drawing/2014/main" id="{516DB2E2-3915-7E4D-9656-16D3C1AA6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500" y="3165304"/>
            <a:ext cx="660298" cy="557753"/>
          </a:xfrm>
          <a:prstGeom prst="rect">
            <a:avLst/>
          </a:prstGeom>
        </p:spPr>
      </p:pic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530BF64C-DF54-744E-9618-CAEA0A2DBE35}"/>
              </a:ext>
            </a:extLst>
          </p:cNvPr>
          <p:cNvSpPr/>
          <p:nvPr/>
        </p:nvSpPr>
        <p:spPr>
          <a:xfrm>
            <a:off x="793851" y="2808686"/>
            <a:ext cx="1429214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1FEACA2-D360-7447-A9A3-4292CD8B9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8" y="2496552"/>
            <a:ext cx="774700" cy="774700"/>
          </a:xfrm>
          <a:prstGeom prst="rect">
            <a:avLst/>
          </a:prstGeom>
        </p:spPr>
      </p:pic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 rot="16200000">
            <a:off x="5369231" y="1999683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3B5F3D6-BF84-DC48-8EFF-514B0EF8C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3115" y="5052134"/>
            <a:ext cx="937387" cy="937387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E502719-10A5-5E45-A58F-A8EFA52D3D2B}"/>
              </a:ext>
            </a:extLst>
          </p:cNvPr>
          <p:cNvSpPr txBox="1"/>
          <p:nvPr/>
        </p:nvSpPr>
        <p:spPr>
          <a:xfrm>
            <a:off x="9717333" y="552082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07BF746-07A0-A94E-A321-6EE85E065B23}"/>
              </a:ext>
            </a:extLst>
          </p:cNvPr>
          <p:cNvSpPr/>
          <p:nvPr/>
        </p:nvSpPr>
        <p:spPr>
          <a:xfrm rot="16200000">
            <a:off x="9258515" y="4201510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F3A4CB99-FECA-444D-94A7-823A9127BC70}"/>
              </a:ext>
            </a:extLst>
          </p:cNvPr>
          <p:cNvCxnSpPr>
            <a:cxnSpLocks/>
            <a:stCxn id="131" idx="3"/>
            <a:endCxn id="89" idx="1"/>
          </p:cNvCxnSpPr>
          <p:nvPr/>
        </p:nvCxnSpPr>
        <p:spPr>
          <a:xfrm>
            <a:off x="7556743" y="3777581"/>
            <a:ext cx="1955066" cy="2211940"/>
          </a:xfrm>
          <a:prstGeom prst="bentConnector4">
            <a:avLst>
              <a:gd name="adj1" fmla="val 38013"/>
              <a:gd name="adj2" fmla="val 110335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56E226C-8B60-6B41-B879-FA2B128A3483}"/>
              </a:ext>
            </a:extLst>
          </p:cNvPr>
          <p:cNvSpPr txBox="1"/>
          <p:nvPr/>
        </p:nvSpPr>
        <p:spPr>
          <a:xfrm>
            <a:off x="6209449" y="55876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pic>
        <p:nvPicPr>
          <p:cNvPr id="126" name="図 125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B514182C-6E00-0F44-88A9-443B480CA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96" y="3612910"/>
            <a:ext cx="582044" cy="582044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2F0D6C2-CB02-974E-96AB-5D387734C961}"/>
              </a:ext>
            </a:extLst>
          </p:cNvPr>
          <p:cNvSpPr txBox="1"/>
          <p:nvPr/>
        </p:nvSpPr>
        <p:spPr>
          <a:xfrm>
            <a:off x="380070" y="205159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r>
              <a:rPr lang="ja-JP" altLang="en-US"/>
              <a:t> </a:t>
            </a:r>
            <a:r>
              <a:rPr lang="en-US" altLang="ja-JP" dirty="0"/>
              <a:t>AD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0B9DCF2-9987-4B45-815B-CF0CFC81A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3322" y="2951573"/>
            <a:ext cx="850165" cy="1049586"/>
          </a:xfrm>
          <a:prstGeom prst="rect">
            <a:avLst/>
          </a:prstGeom>
        </p:spPr>
      </p:pic>
      <p:sp>
        <p:nvSpPr>
          <p:cNvPr id="128" name="角丸四角形 127">
            <a:extLst>
              <a:ext uri="{FF2B5EF4-FFF2-40B4-BE49-F238E27FC236}">
                <a16:creationId xmlns:a16="http://schemas.microsoft.com/office/drawing/2014/main" id="{5C3BAA4B-69F7-4648-AC64-526ABA76226A}"/>
              </a:ext>
            </a:extLst>
          </p:cNvPr>
          <p:cNvSpPr/>
          <p:nvPr/>
        </p:nvSpPr>
        <p:spPr>
          <a:xfrm>
            <a:off x="4816479" y="3198627"/>
            <a:ext cx="3008347" cy="1902368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9" name="図 12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0537D86B-B4F5-F74F-83CC-1C7C39DD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4" y="3173737"/>
            <a:ext cx="640248" cy="640248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9642B00D-60DB-DD47-807E-2858CF9D2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2980" y="4207602"/>
            <a:ext cx="640248" cy="640248"/>
          </a:xfrm>
          <a:prstGeom prst="rect">
            <a:avLst/>
          </a:prstGeom>
        </p:spPr>
      </p:pic>
      <p:sp>
        <p:nvSpPr>
          <p:cNvPr id="131" name="メモ 130">
            <a:extLst>
              <a:ext uri="{FF2B5EF4-FFF2-40B4-BE49-F238E27FC236}">
                <a16:creationId xmlns:a16="http://schemas.microsoft.com/office/drawing/2014/main" id="{3CF552AB-FE9F-DB45-9E1F-7E1CCEB4A502}"/>
              </a:ext>
            </a:extLst>
          </p:cNvPr>
          <p:cNvSpPr/>
          <p:nvPr/>
        </p:nvSpPr>
        <p:spPr>
          <a:xfrm>
            <a:off x="6524356" y="3366249"/>
            <a:ext cx="1032387" cy="82266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00C6E7F-4DA3-BD4E-A337-77FF2482CD48}"/>
              </a:ext>
            </a:extLst>
          </p:cNvPr>
          <p:cNvCxnSpPr>
            <a:cxnSpLocks/>
          </p:cNvCxnSpPr>
          <p:nvPr/>
        </p:nvCxnSpPr>
        <p:spPr>
          <a:xfrm flipH="1">
            <a:off x="5644428" y="3685232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AC52B4A-E299-E744-B291-7109996531F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65378" y="3718670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角丸四角形 133">
            <a:extLst>
              <a:ext uri="{FF2B5EF4-FFF2-40B4-BE49-F238E27FC236}">
                <a16:creationId xmlns:a16="http://schemas.microsoft.com/office/drawing/2014/main" id="{38276A38-A86C-8944-9286-8225936792FC}"/>
              </a:ext>
            </a:extLst>
          </p:cNvPr>
          <p:cNvSpPr/>
          <p:nvPr/>
        </p:nvSpPr>
        <p:spPr>
          <a:xfrm rot="16200000">
            <a:off x="5375324" y="4163191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cxnSp>
        <p:nvCxnSpPr>
          <p:cNvPr id="135" name="カギ線コネクタ 134">
            <a:extLst>
              <a:ext uri="{FF2B5EF4-FFF2-40B4-BE49-F238E27FC236}">
                <a16:creationId xmlns:a16="http://schemas.microsoft.com/office/drawing/2014/main" id="{3333B0F3-B6B8-3047-89A1-3EDEA9817426}"/>
              </a:ext>
            </a:extLst>
          </p:cNvPr>
          <p:cNvCxnSpPr>
            <a:cxnSpLocks/>
            <a:stCxn id="11" idx="2"/>
            <a:endCxn id="134" idx="0"/>
          </p:cNvCxnSpPr>
          <p:nvPr/>
        </p:nvCxnSpPr>
        <p:spPr>
          <a:xfrm rot="16200000" flipH="1">
            <a:off x="4001665" y="3697898"/>
            <a:ext cx="742862" cy="1349383"/>
          </a:xfrm>
          <a:prstGeom prst="bentConnector2">
            <a:avLst/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カギ線コネクタ 135">
            <a:extLst>
              <a:ext uri="{FF2B5EF4-FFF2-40B4-BE49-F238E27FC236}">
                <a16:creationId xmlns:a16="http://schemas.microsoft.com/office/drawing/2014/main" id="{088A1FB5-9AEB-574D-B5E8-382AD404A30F}"/>
              </a:ext>
            </a:extLst>
          </p:cNvPr>
          <p:cNvCxnSpPr>
            <a:cxnSpLocks/>
            <a:stCxn id="11" idx="0"/>
            <a:endCxn id="48" idx="0"/>
          </p:cNvCxnSpPr>
          <p:nvPr/>
        </p:nvCxnSpPr>
        <p:spPr>
          <a:xfrm rot="5400000" flipH="1" flipV="1">
            <a:off x="4184520" y="2094398"/>
            <a:ext cx="371060" cy="1343290"/>
          </a:xfrm>
          <a:prstGeom prst="bentConnector2">
            <a:avLst/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左右矢印 136">
            <a:extLst>
              <a:ext uri="{FF2B5EF4-FFF2-40B4-BE49-F238E27FC236}">
                <a16:creationId xmlns:a16="http://schemas.microsoft.com/office/drawing/2014/main" id="{B6BF3EC5-E3EF-7741-B0FC-548D9FA284C5}"/>
              </a:ext>
            </a:extLst>
          </p:cNvPr>
          <p:cNvSpPr/>
          <p:nvPr/>
        </p:nvSpPr>
        <p:spPr>
          <a:xfrm>
            <a:off x="1951710" y="3160261"/>
            <a:ext cx="1446966" cy="588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D3A47D7-1A58-DF4B-88C0-60DEB78F7C09}"/>
              </a:ext>
            </a:extLst>
          </p:cNvPr>
          <p:cNvSpPr txBox="1"/>
          <p:nvPr/>
        </p:nvSpPr>
        <p:spPr>
          <a:xfrm>
            <a:off x="2319681" y="2951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作成</a:t>
            </a:r>
            <a:endParaRPr kumimoji="1" lang="en-US" altLang="ja-JP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2A9642CA-5C8F-BF43-8E71-6C6812BE7B3B}"/>
              </a:ext>
            </a:extLst>
          </p:cNvPr>
          <p:cNvSpPr txBox="1"/>
          <p:nvPr/>
        </p:nvSpPr>
        <p:spPr>
          <a:xfrm>
            <a:off x="3764167" y="2169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055444A-FE05-8B4E-9758-73CE20BE5829}"/>
              </a:ext>
            </a:extLst>
          </p:cNvPr>
          <p:cNvSpPr txBox="1"/>
          <p:nvPr/>
        </p:nvSpPr>
        <p:spPr>
          <a:xfrm>
            <a:off x="3741293" y="4795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cxnSp>
        <p:nvCxnSpPr>
          <p:cNvPr id="141" name="カギ線コネクタ 140">
            <a:extLst>
              <a:ext uri="{FF2B5EF4-FFF2-40B4-BE49-F238E27FC236}">
                <a16:creationId xmlns:a16="http://schemas.microsoft.com/office/drawing/2014/main" id="{4A2B86CD-AC29-A349-86F3-53F874FEC2B5}"/>
              </a:ext>
            </a:extLst>
          </p:cNvPr>
          <p:cNvCxnSpPr>
            <a:cxnSpLocks/>
            <a:stCxn id="37" idx="3"/>
            <a:endCxn id="89" idx="1"/>
          </p:cNvCxnSpPr>
          <p:nvPr/>
        </p:nvCxnSpPr>
        <p:spPr>
          <a:xfrm>
            <a:off x="7550650" y="1614073"/>
            <a:ext cx="1961159" cy="4375448"/>
          </a:xfrm>
          <a:prstGeom prst="bentConnector4">
            <a:avLst>
              <a:gd name="adj1" fmla="val 38051"/>
              <a:gd name="adj2" fmla="val 105225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3" name="Group 23">
            <a:extLst>
              <a:ext uri="{FF2B5EF4-FFF2-40B4-BE49-F238E27FC236}">
                <a16:creationId xmlns:a16="http://schemas.microsoft.com/office/drawing/2014/main" id="{F50C86E3-7905-FA4C-80EA-5DAE457513D2}"/>
              </a:ext>
            </a:extLst>
          </p:cNvPr>
          <p:cNvGrpSpPr>
            <a:grpSpLocks/>
          </p:cNvGrpSpPr>
          <p:nvPr/>
        </p:nvGrpSpPr>
        <p:grpSpPr bwMode="auto">
          <a:xfrm>
            <a:off x="7755360" y="1152013"/>
            <a:ext cx="588310" cy="428704"/>
            <a:chOff x="4256" y="2632"/>
            <a:chExt cx="1220" cy="890"/>
          </a:xfrm>
        </p:grpSpPr>
        <p:sp>
          <p:nvSpPr>
            <p:cNvPr id="144" name="AutoShape 24">
              <a:extLst>
                <a:ext uri="{FF2B5EF4-FFF2-40B4-BE49-F238E27FC236}">
                  <a16:creationId xmlns:a16="http://schemas.microsoft.com/office/drawing/2014/main" id="{42636782-CA53-B041-99FE-32CE22F86C2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5" name="Freeform 25">
              <a:extLst>
                <a:ext uri="{FF2B5EF4-FFF2-40B4-BE49-F238E27FC236}">
                  <a16:creationId xmlns:a16="http://schemas.microsoft.com/office/drawing/2014/main" id="{D694CD17-65EC-A543-9F11-4C524DEF3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97B8B745-2CF3-1743-8FDC-90D7564D6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EE7F4F9B-E01B-C04C-8B1A-D5BDE7DF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FFFE117C-A707-304A-B536-446973A3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73F9CFC0-D5DB-7B48-B87C-583772B1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4079BACD-4A8B-8649-A3B4-68EB89C0A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EBF52244-A6E8-2B44-A3BD-67F051031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0F601D24-2FC7-034F-86EB-CF0CDD68A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8D0DA306-02D6-7141-AE9F-EB9B03779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989333D-95B6-E04D-9AB4-2E58F4EC0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9F1A863-3552-F340-9DFB-A23F69220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0FD858E2-A06D-E74B-8284-A1D08BC4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F1777422-E5E5-AD4A-98EB-0AED48753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D2D8315E-6C45-2B4F-9414-C73BAAABB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FCECFB36-0883-7A4B-B2F7-ED196406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92D84AE1-BFBA-074A-8E48-1C01A183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050E2C12-C913-5042-8D3E-84678B11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C7596256-F5B0-D243-BB83-20FFCA13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02E006C4-E436-9246-A65D-895EA416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12D81230-813C-8A4F-BA79-CEDA0B67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5" name="Freeform 45">
              <a:extLst>
                <a:ext uri="{FF2B5EF4-FFF2-40B4-BE49-F238E27FC236}">
                  <a16:creationId xmlns:a16="http://schemas.microsoft.com/office/drawing/2014/main" id="{5884514C-201A-3C4E-9440-22E0620AE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45197BFF-482D-7F45-89F0-53FEF2AF0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C7BF9184-916F-6147-8F78-EB2DAEA5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94456368-C2A7-7B4F-8BA2-5D4FB5DD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7F14A06E-3970-3741-BB4B-03045D72C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E0ED697A-FFEE-B645-ACD6-CB35DB9C8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0371F0E5-FE3B-B24A-8F22-3B771316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38B97987-B83A-AD46-97E8-D25CC5AA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1152FF10-C654-F340-AC5E-57F90D19A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F4D293C5-1C5B-AC4C-A7B5-1740B9C0A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6B794D0-AD10-BD4F-B310-6B7F93E56A56}"/>
              </a:ext>
            </a:extLst>
          </p:cNvPr>
          <p:cNvGrpSpPr/>
          <p:nvPr/>
        </p:nvGrpSpPr>
        <p:grpSpPr>
          <a:xfrm>
            <a:off x="1224317" y="2052086"/>
            <a:ext cx="7170888" cy="3169752"/>
            <a:chOff x="1319567" y="413786"/>
            <a:chExt cx="7170888" cy="3169752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2EBD1EA-0A97-5D4F-8493-6F7BDDD4B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67" y="413786"/>
              <a:ext cx="5038016" cy="31697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3546053D-FC97-974E-A009-1D0BE18D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83" y="413786"/>
              <a:ext cx="2132872" cy="307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楕円 8">
            <a:extLst>
              <a:ext uri="{FF2B5EF4-FFF2-40B4-BE49-F238E27FC236}">
                <a16:creationId xmlns:a16="http://schemas.microsoft.com/office/drawing/2014/main" id="{0E02A076-847C-B249-9540-B8C7074715EA}"/>
              </a:ext>
            </a:extLst>
          </p:cNvPr>
          <p:cNvSpPr/>
          <p:nvPr/>
        </p:nvSpPr>
        <p:spPr>
          <a:xfrm>
            <a:off x="2174545" y="2539077"/>
            <a:ext cx="2557538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72</Words>
  <Application>Microsoft Macintosh PowerPoint</Application>
  <PresentationFormat>ワイド画面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53</cp:revision>
  <dcterms:created xsi:type="dcterms:W3CDTF">2018-11-11T04:05:12Z</dcterms:created>
  <dcterms:modified xsi:type="dcterms:W3CDTF">2019-09-26T05:41:39Z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