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60"/>
  </p:normalViewPr>
  <p:slideViewPr>
    <p:cSldViewPr snapToGrid="0">
      <p:cViewPr>
        <p:scale>
          <a:sx n="65" d="100"/>
          <a:sy n="65" d="100"/>
        </p:scale>
        <p:origin x="2295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6FCE87A-3B18-4B06-BE39-9B89276DE28B}"/>
              </a:ext>
            </a:extLst>
          </p:cNvPr>
          <p:cNvGrpSpPr/>
          <p:nvPr/>
        </p:nvGrpSpPr>
        <p:grpSpPr>
          <a:xfrm>
            <a:off x="-5499905" y="-1550261"/>
            <a:ext cx="17262122" cy="9811691"/>
            <a:chOff x="-5499905" y="-1550261"/>
            <a:chExt cx="17262122" cy="9811691"/>
          </a:xfrm>
        </p:grpSpPr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B25CBE2B-CA40-427B-95B3-312A69AFCA61}"/>
                </a:ext>
              </a:extLst>
            </p:cNvPr>
            <p:cNvSpPr/>
            <p:nvPr/>
          </p:nvSpPr>
          <p:spPr>
            <a:xfrm rot="5400000">
              <a:off x="10147760" y="-1413350"/>
              <a:ext cx="1377329" cy="13789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740CF5A9-5D3A-4764-84DA-18A492DB252D}"/>
                </a:ext>
              </a:extLst>
            </p:cNvPr>
            <p:cNvSpPr/>
            <p:nvPr/>
          </p:nvSpPr>
          <p:spPr>
            <a:xfrm>
              <a:off x="9790284" y="-971021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2"/>
                  </a:solidFill>
                </a:rPr>
                <a:t>Certification</a:t>
              </a:r>
              <a:endParaRPr kumimoji="1" lang="ja-JP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347D935-3CE0-4B2B-855A-0C57AA1F5AC3}"/>
                </a:ext>
              </a:extLst>
            </p:cNvPr>
            <p:cNvSpPr/>
            <p:nvPr/>
          </p:nvSpPr>
          <p:spPr>
            <a:xfrm rot="5400000">
              <a:off x="8083697" y="-1431093"/>
              <a:ext cx="1377329" cy="13789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dirty="0"/>
                <a:t>Exam</a:t>
              </a:r>
              <a:endParaRPr kumimoji="1" lang="ja-JP" altLang="en-US" dirty="0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1BE37A02-33E9-460F-BBC8-58FB31868A12}"/>
                </a:ext>
              </a:extLst>
            </p:cNvPr>
            <p:cNvSpPr/>
            <p:nvPr/>
          </p:nvSpPr>
          <p:spPr>
            <a:xfrm rot="5400000">
              <a:off x="-2593764" y="230345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4B8117DA-8590-4536-A484-503A48E1AE24}"/>
                </a:ext>
              </a:extLst>
            </p:cNvPr>
            <p:cNvSpPr/>
            <p:nvPr/>
          </p:nvSpPr>
          <p:spPr>
            <a:xfrm>
              <a:off x="-2804898" y="708438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Fundamentals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84FB84ED-F963-4088-B08C-FB72A5DC2DFD}"/>
                </a:ext>
              </a:extLst>
            </p:cNvPr>
            <p:cNvSpPr/>
            <p:nvPr/>
          </p:nvSpPr>
          <p:spPr>
            <a:xfrm rot="5400000">
              <a:off x="-5423157" y="172596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AZ-900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Fundamentals</a:t>
              </a:r>
              <a:endParaRPr kumimoji="1" lang="ja-JP" altLang="en-US" sz="1100" dirty="0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FDBA4F94-E25F-4D04-AEB2-D07937E89592}"/>
                </a:ext>
              </a:extLst>
            </p:cNvPr>
            <p:cNvSpPr/>
            <p:nvPr/>
          </p:nvSpPr>
          <p:spPr>
            <a:xfrm rot="5400000">
              <a:off x="3236449" y="254467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B0DF582B-5A08-4E58-9B54-5CB83CFC4840}"/>
                </a:ext>
              </a:extLst>
            </p:cNvPr>
            <p:cNvSpPr/>
            <p:nvPr/>
          </p:nvSpPr>
          <p:spPr>
            <a:xfrm>
              <a:off x="3025315" y="732560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Administrator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EBB2CB3B-AFE4-4078-838C-12BCCD87B24A}"/>
                </a:ext>
              </a:extLst>
            </p:cNvPr>
            <p:cNvSpPr/>
            <p:nvPr/>
          </p:nvSpPr>
          <p:spPr>
            <a:xfrm rot="5400000">
              <a:off x="382634" y="17862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AZ-103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Administrator</a:t>
              </a:r>
              <a:endParaRPr kumimoji="1" lang="ja-JP" altLang="en-US" sz="1100" dirty="0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AB3D17FA-DF49-4EAE-A54F-352F3CBDA8D7}"/>
                </a:ext>
              </a:extLst>
            </p:cNvPr>
            <p:cNvSpPr/>
            <p:nvPr/>
          </p:nvSpPr>
          <p:spPr>
            <a:xfrm rot="5400000">
              <a:off x="9468305" y="2087855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C8D88619-7EF2-4984-AC10-E86ABEA8E5BB}"/>
                </a:ext>
              </a:extLst>
            </p:cNvPr>
            <p:cNvSpPr/>
            <p:nvPr/>
          </p:nvSpPr>
          <p:spPr>
            <a:xfrm>
              <a:off x="9257171" y="2565948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 DevOps Engineer Expert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6F93AA5-5FE4-48EA-9596-F09CF942A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64" y="994170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B24ABDA4-A343-488B-860D-8DBA7EBBCF71}"/>
                </a:ext>
              </a:extLst>
            </p:cNvPr>
            <p:cNvSpPr/>
            <p:nvPr/>
          </p:nvSpPr>
          <p:spPr>
            <a:xfrm rot="5400000">
              <a:off x="5374911" y="3071306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AZ-400</a:t>
              </a:r>
            </a:p>
            <a:p>
              <a:pPr algn="ctr"/>
              <a:br>
                <a:rPr lang="en-US" altLang="ja-JP" sz="1100" dirty="0"/>
              </a:br>
              <a:r>
                <a:rPr lang="en-US" altLang="ja-JP" sz="1100" dirty="0"/>
                <a:t>Microsoft Azure DevOps Solutions</a:t>
              </a:r>
              <a:endParaRPr kumimoji="1" lang="ja-JP" altLang="en-US" sz="1100" dirty="0"/>
            </a:p>
          </p:txBody>
        </p:sp>
        <p:sp>
          <p:nvSpPr>
            <p:cNvPr id="28" name="フローチャート: 判断 27">
              <a:extLst>
                <a:ext uri="{FF2B5EF4-FFF2-40B4-BE49-F238E27FC236}">
                  <a16:creationId xmlns:a16="http://schemas.microsoft.com/office/drawing/2014/main" id="{28876599-720E-450B-9919-68FE1B892122}"/>
                </a:ext>
              </a:extLst>
            </p:cNvPr>
            <p:cNvSpPr/>
            <p:nvPr/>
          </p:nvSpPr>
          <p:spPr>
            <a:xfrm>
              <a:off x="5581971" y="1595564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600" dirty="0"/>
                <a:t>OR</a:t>
              </a:r>
              <a:endParaRPr kumimoji="1" lang="ja-JP" altLang="en-US" sz="1600" dirty="0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DE8B7EF5-C212-4C82-8B4B-E3F09B188434}"/>
                </a:ext>
              </a:extLst>
            </p:cNvPr>
            <p:cNvSpPr/>
            <p:nvPr/>
          </p:nvSpPr>
          <p:spPr>
            <a:xfrm rot="5400000">
              <a:off x="3233783" y="2095378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F698E68-8A3B-4544-AD36-887E51964703}"/>
                </a:ext>
              </a:extLst>
            </p:cNvPr>
            <p:cNvSpPr/>
            <p:nvPr/>
          </p:nvSpPr>
          <p:spPr>
            <a:xfrm>
              <a:off x="3022649" y="2573471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Developer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1A30C99-EB2B-4777-81FA-D6248EB8EA1D}"/>
                </a:ext>
              </a:extLst>
            </p:cNvPr>
            <p:cNvCxnSpPr>
              <a:cxnSpLocks/>
            </p:cNvCxnSpPr>
            <p:nvPr/>
          </p:nvCxnSpPr>
          <p:spPr>
            <a:xfrm>
              <a:off x="5026111" y="1006875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フローチャート: 判断 36">
              <a:extLst>
                <a:ext uri="{FF2B5EF4-FFF2-40B4-BE49-F238E27FC236}">
                  <a16:creationId xmlns:a16="http://schemas.microsoft.com/office/drawing/2014/main" id="{68B63725-4EB2-4FF3-87A7-CD24F54BCEFC}"/>
                </a:ext>
              </a:extLst>
            </p:cNvPr>
            <p:cNvSpPr/>
            <p:nvPr/>
          </p:nvSpPr>
          <p:spPr>
            <a:xfrm>
              <a:off x="7270302" y="2501582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600" dirty="0"/>
                <a:t>AND</a:t>
              </a:r>
              <a:endParaRPr kumimoji="1" lang="ja-JP" altLang="en-US" sz="1600" dirty="0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3CD98CB-0784-4D99-AB3C-23EA0DDEF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690" y="2283517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215586F-BF70-406E-9C00-FD06FE3820FA}"/>
                </a:ext>
              </a:extLst>
            </p:cNvPr>
            <p:cNvCxnSpPr>
              <a:cxnSpLocks/>
            </p:cNvCxnSpPr>
            <p:nvPr/>
          </p:nvCxnSpPr>
          <p:spPr>
            <a:xfrm>
              <a:off x="8304701" y="2839936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AEB3E10-2A11-4F6A-8695-47326A987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374" y="3148054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943897E-F74E-4159-9C7C-3E167C1978EA}"/>
                </a:ext>
              </a:extLst>
            </p:cNvPr>
            <p:cNvCxnSpPr>
              <a:cxnSpLocks/>
            </p:cNvCxnSpPr>
            <p:nvPr/>
          </p:nvCxnSpPr>
          <p:spPr>
            <a:xfrm>
              <a:off x="6671374" y="2007390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六角形 46">
              <a:extLst>
                <a:ext uri="{FF2B5EF4-FFF2-40B4-BE49-F238E27FC236}">
                  <a16:creationId xmlns:a16="http://schemas.microsoft.com/office/drawing/2014/main" id="{40357447-076F-4F8C-91A7-77787940CDA8}"/>
                </a:ext>
              </a:extLst>
            </p:cNvPr>
            <p:cNvSpPr/>
            <p:nvPr/>
          </p:nvSpPr>
          <p:spPr>
            <a:xfrm rot="5400000">
              <a:off x="382634" y="203287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AZ-203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Developing Solutions for Microsoft Azure</a:t>
              </a:r>
              <a:endParaRPr kumimoji="1" lang="ja-JP" altLang="en-US" sz="1100" dirty="0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AB300B85-73C8-437B-A568-11A42CC8A106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16" y="994170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689492F-585F-4B00-888D-B8BFFD1BD0E8}"/>
                </a:ext>
              </a:extLst>
            </p:cNvPr>
            <p:cNvCxnSpPr>
              <a:cxnSpLocks/>
            </p:cNvCxnSpPr>
            <p:nvPr/>
          </p:nvCxnSpPr>
          <p:spPr>
            <a:xfrm>
              <a:off x="2024487" y="287031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7687CE3D-9D73-43F7-9DC5-6C23331B1260}"/>
                </a:ext>
              </a:extLst>
            </p:cNvPr>
            <p:cNvCxnSpPr>
              <a:cxnSpLocks/>
            </p:cNvCxnSpPr>
            <p:nvPr/>
          </p:nvCxnSpPr>
          <p:spPr>
            <a:xfrm>
              <a:off x="-3770267" y="99416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D3F9C685-A208-4AF9-9679-B658EE67C150}"/>
                </a:ext>
              </a:extLst>
            </p:cNvPr>
            <p:cNvSpPr/>
            <p:nvPr/>
          </p:nvSpPr>
          <p:spPr>
            <a:xfrm rot="5400000">
              <a:off x="9459977" y="5852271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3ABDCD9-9465-4AE4-A54A-A23ACDDCE000}"/>
                </a:ext>
              </a:extLst>
            </p:cNvPr>
            <p:cNvSpPr/>
            <p:nvPr/>
          </p:nvSpPr>
          <p:spPr>
            <a:xfrm>
              <a:off x="9248843" y="6330364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2"/>
                  </a:solidFill>
                </a:rPr>
                <a:t>Azure Solutions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 Architect Expert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54" name="フローチャート: 判断 53">
              <a:extLst>
                <a:ext uri="{FF2B5EF4-FFF2-40B4-BE49-F238E27FC236}">
                  <a16:creationId xmlns:a16="http://schemas.microsoft.com/office/drawing/2014/main" id="{0C1F81A6-BA97-47AB-A107-26BD8D3AA1C7}"/>
                </a:ext>
              </a:extLst>
            </p:cNvPr>
            <p:cNvSpPr/>
            <p:nvPr/>
          </p:nvSpPr>
          <p:spPr>
            <a:xfrm>
              <a:off x="7259646" y="6282757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600" dirty="0"/>
                <a:t>AND</a:t>
              </a:r>
              <a:endParaRPr kumimoji="1" lang="ja-JP" altLang="en-US" sz="1600" dirty="0"/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DEEC311E-04B0-41BA-B10A-F694060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045" y="6621111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7E99398A-E1BD-4A6B-816E-0CA7E79BE9F2}"/>
                </a:ext>
              </a:extLst>
            </p:cNvPr>
            <p:cNvSpPr/>
            <p:nvPr/>
          </p:nvSpPr>
          <p:spPr>
            <a:xfrm rot="5400000">
              <a:off x="5374911" y="4860551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lang="en-US" altLang="ja-JP" sz="1100" dirty="0"/>
                <a:t>AZ-300</a:t>
              </a:r>
              <a:br>
                <a:rPr lang="en-US" altLang="ja-JP" sz="1100" dirty="0"/>
              </a:br>
              <a:br>
                <a:rPr lang="en-US" altLang="ja-JP" sz="1100" dirty="0"/>
              </a:br>
              <a:r>
                <a:rPr lang="en-US" altLang="ja-JP" sz="1100" dirty="0"/>
                <a:t>Microsoft Azure Architect Technologies</a:t>
              </a:r>
              <a:endParaRPr kumimoji="1" lang="ja-JP" altLang="en-US" sz="11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C8D5136-92AD-4741-B434-82CBB1940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374" y="6891047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054EE841-0F5D-4526-B8A9-CE5D44AE9779}"/>
                </a:ext>
              </a:extLst>
            </p:cNvPr>
            <p:cNvCxnSpPr>
              <a:cxnSpLocks/>
            </p:cNvCxnSpPr>
            <p:nvPr/>
          </p:nvCxnSpPr>
          <p:spPr>
            <a:xfrm>
              <a:off x="6671374" y="5750383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D6E1177-1FF8-43AB-8785-1046424AC7E6}"/>
                </a:ext>
              </a:extLst>
            </p:cNvPr>
            <p:cNvSpPr/>
            <p:nvPr/>
          </p:nvSpPr>
          <p:spPr>
            <a:xfrm rot="5400000">
              <a:off x="5373700" y="6669620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lang="en-US" altLang="ja-JP" sz="1100" dirty="0"/>
                <a:t>AZ-301</a:t>
              </a:r>
              <a:br>
                <a:rPr lang="en-US" altLang="ja-JP" sz="1100" dirty="0"/>
              </a:br>
              <a:br>
                <a:rPr lang="en-US" altLang="ja-JP" sz="1100" dirty="0"/>
              </a:br>
              <a:r>
                <a:rPr lang="en-US" altLang="ja-JP" sz="1100" dirty="0"/>
                <a:t>Microsoft Azure Architect Design</a:t>
              </a:r>
              <a:endParaRPr kumimoji="1" lang="ja-JP" altLang="en-US" sz="1100" dirty="0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DF93886-10BF-4328-B158-8022FD772A09}"/>
                </a:ext>
              </a:extLst>
            </p:cNvPr>
            <p:cNvSpPr/>
            <p:nvPr/>
          </p:nvSpPr>
          <p:spPr>
            <a:xfrm rot="5400000">
              <a:off x="3221566" y="-1551166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069E75BE-E08A-4549-B79E-E5499781AFD8}"/>
                </a:ext>
              </a:extLst>
            </p:cNvPr>
            <p:cNvSpPr/>
            <p:nvPr/>
          </p:nvSpPr>
          <p:spPr>
            <a:xfrm>
              <a:off x="3010432" y="-1073073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 Security Engineer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E5B36B88-5767-4975-B6D7-3C4A43DE86C1}"/>
                </a:ext>
              </a:extLst>
            </p:cNvPr>
            <p:cNvSpPr/>
            <p:nvPr/>
          </p:nvSpPr>
          <p:spPr>
            <a:xfrm rot="5400000">
              <a:off x="392173" y="-160891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AZ-500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Security Technologies</a:t>
              </a:r>
              <a:endParaRPr kumimoji="1" lang="ja-JP" altLang="en-US" sz="11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54F3440-BA87-4AF2-B638-891B5D454D95}"/>
                </a:ext>
              </a:extLst>
            </p:cNvPr>
            <p:cNvCxnSpPr>
              <a:cxnSpLocks/>
            </p:cNvCxnSpPr>
            <p:nvPr/>
          </p:nvCxnSpPr>
          <p:spPr>
            <a:xfrm>
              <a:off x="2045063" y="-787343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287DA74-2904-4956-BF36-1E6DC9E227F9}"/>
                </a:ext>
              </a:extLst>
            </p:cNvPr>
            <p:cNvCxnSpPr>
              <a:cxnSpLocks/>
            </p:cNvCxnSpPr>
            <p:nvPr/>
          </p:nvCxnSpPr>
          <p:spPr>
            <a:xfrm>
              <a:off x="-734564" y="982426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E4434676-CA1B-4E55-937F-A022578F1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22473" y="0"/>
              <a:ext cx="881354" cy="64075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C9334872-71B5-4F0B-A23E-0290A8855786}"/>
                </a:ext>
              </a:extLst>
            </p:cNvPr>
            <p:cNvCxnSpPr>
              <a:cxnSpLocks/>
            </p:cNvCxnSpPr>
            <p:nvPr/>
          </p:nvCxnSpPr>
          <p:spPr>
            <a:xfrm>
              <a:off x="-704216" y="1395332"/>
              <a:ext cx="881354" cy="64075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A7071E6B-6BC1-4419-81CB-32A18052114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490" y="83285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4E9F206A-1B5F-4F10-875F-FAA5432B58C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045" y="784602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0BEA7952-5026-4A83-921F-DD934992A150}"/>
                </a:ext>
              </a:extLst>
            </p:cNvPr>
            <p:cNvSpPr txBox="1"/>
            <p:nvPr/>
          </p:nvSpPr>
          <p:spPr>
            <a:xfrm>
              <a:off x="8173220" y="401703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Optional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9B594D2-C70B-4658-8F62-0764F4398610}"/>
                </a:ext>
              </a:extLst>
            </p:cNvPr>
            <p:cNvSpPr txBox="1"/>
            <p:nvPr/>
          </p:nvSpPr>
          <p:spPr>
            <a:xfrm>
              <a:off x="10243137" y="441991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6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2019-07-31T12:45:06Z</dcterms:created>
  <dcterms:modified xsi:type="dcterms:W3CDTF">2019-07-31T13:43:09Z</dcterms:modified>
</cp:coreProperties>
</file>