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" y="8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9C0FE-3A3A-925D-A966-30A9D031C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EC13C0-05A6-64B6-5001-F8ACF8702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BD6489-A6E9-8610-507C-D5C1EAB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342DDB-3672-8224-F92B-718D98BC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02AFCC-079A-CF05-96EF-31ADDC68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27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10A8E-2536-69CB-592B-9EF254545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4E1BFC-E02F-5ED9-1532-32D83FC12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000ECE-A243-CD46-46FE-1B0F9013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437B24-8E41-95C8-804B-39EAA4BF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B8392D-6DCF-D806-A94E-93FE951F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45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D26F90-192A-FD74-E974-184E4AF6E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C6395-3EFF-6F33-5E0A-F8B04DC1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54CC15-5A75-ADD2-D09A-A59EDF81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D28CA-A226-6F14-A20C-1EA4F998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7D7BF-A4F2-7299-DB35-106F0EC0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43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CB18A-71F6-D880-A12A-7A856E23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B199AF-BAF7-1678-58A5-3EFA10E5A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0D383E-CD1F-6F3A-DD88-BC22F4B5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50061A-E9F1-4811-806A-6A3D1712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8A1F8-D5DB-95D7-1979-E618E63A0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88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EF552-7FC2-DE1A-1DE6-1FDD63FA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FF72A3-300C-29A7-5B27-6E1F4218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8EE02-5604-BB5A-ED24-18B588C7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460061-70AC-EE32-2EB3-D2197F4A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CBD0C-0BAC-9695-5167-86AFADEB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43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D5667-98A8-6F0C-506D-3B61841A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DE983-3D16-C6B9-53E6-8CCAE1974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9DB671-0A3A-D4E1-EBED-A38750BE9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36511-D85B-4E7C-34F7-CE3DDCFD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D22BA-FF07-0236-8F76-5D60C278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1FC9C0-F7A1-60EA-749C-C8E16D4A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76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9C563-90BA-8EF7-64DB-14107374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7835CA-CFBA-D2B9-15F3-A131CE6A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A56EEA-692E-49C6-0A3F-389EA26E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00EBD4-91E3-5B76-3CF7-7E08AAFEB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A28AF5-9010-4109-E88C-9C4C7601B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D1FA712-2A31-3BEF-826F-0603B6EF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E36DDB-4460-1D7F-9096-0CAF3FCC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3567F1-6294-274C-2D78-01F0FE20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FD62D-9656-4E99-0BD7-20497767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46CF40C-DDF7-4C41-5C27-88830E38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330923-A176-2AD2-5D95-54F19EA5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E5B873-0669-57FD-5E63-663FD505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749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84C12-F47D-4653-43F4-23FEE51E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503E59-E427-84B2-C01C-49334B3E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A5FC08-0215-C593-E2FE-D3EDC01C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AA0060-DD15-46ED-2291-A85A43D3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99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82104-4CA8-43C7-F5DF-6FEC5045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AB731-0074-C415-A465-55C11B99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B27DEC-E0EF-D0D9-3CF3-8BB3F71B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F55F8D-1476-23A1-0E94-E6E50213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E3C927-50CE-EBD5-FCFA-419AACAB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6F9510-DB15-D17C-F051-611D0A98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646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07E03-4A63-565A-F10C-DE0C5379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03FFD6-BD81-EBD7-9830-01C8A563C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EE0BBF-20CF-CD46-195A-39205CD30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504456-2A26-2F69-E991-3D960A38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9DBEF9-881A-B6CA-F964-414BA35F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94D854-D7B7-3893-4D1F-6BB5CBD7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169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1BE7ED-B61D-AD25-DC6E-453D096D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3F9927-7C27-53E4-054F-F51AFAD6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0653CA-6DB5-3D12-F031-752D8EF6F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CFA65-F51E-466A-AE25-B1EBD528837C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750EA-F014-C7AA-6DEA-CAB56BFD8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87B2A-007C-DFE1-F82E-794B2243C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48070E-3108-4721-8C6D-DA986F9200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51A92A3E-821E-2CBD-FC2D-222EA50E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23" y="707885"/>
            <a:ext cx="8960310" cy="5442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959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00C10-1FFC-CE39-EB14-56D14A19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79C7161-5DF1-8E99-3885-83EC202B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75" y="595116"/>
            <a:ext cx="5753923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93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FDF25FE-CD06-AE65-8B37-B99A1A1B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83" y="234897"/>
            <a:ext cx="6747541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26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23CE2-CCE4-5EFF-30CC-5F448185D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75A71B6-E3A1-01FA-AEB2-BB27CF8C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1" y="406244"/>
            <a:ext cx="10478038" cy="6045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6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5A62EF-D4F5-3775-2D7A-1DB4680D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94595E9-BFAD-5D85-4DE0-3A528DF7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7" y="307931"/>
            <a:ext cx="7570273" cy="4147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283AF16-1990-BF34-BC72-97DCB724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884" y="1315155"/>
            <a:ext cx="3968145" cy="3140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1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A3BC6-6B35-D6A0-3D33-4C7A39437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FFF2CF7-39C0-F4ED-E2D1-BF91CD9A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42" y="311728"/>
            <a:ext cx="10822314" cy="6234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67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0C09E-7CA5-0392-5F5C-77A32665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898F466-6BFD-2A48-82D9-8EF13688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08" y="281047"/>
            <a:ext cx="6547671" cy="4633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EB84662-623A-D5DE-A05A-EA7A496D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86" y="693479"/>
            <a:ext cx="5708655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1C91550-4883-E654-FB4E-6B27BDA74AA9}"/>
              </a:ext>
            </a:extLst>
          </p:cNvPr>
          <p:cNvSpPr/>
          <p:nvPr/>
        </p:nvSpPr>
        <p:spPr>
          <a:xfrm>
            <a:off x="612218" y="4746986"/>
            <a:ext cx="4283535" cy="798022"/>
          </a:xfrm>
          <a:prstGeom prst="wedgeRoundRectCallout">
            <a:avLst>
              <a:gd name="adj1" fmla="val -37031"/>
              <a:gd name="adj2" fmla="val -96996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デバッグ実行</a:t>
            </a:r>
            <a:r>
              <a:rPr lang="en-US" altLang="ja-JP" sz="1200" dirty="0"/>
              <a:t>(F5)</a:t>
            </a:r>
            <a:r>
              <a:rPr lang="ja-JP" altLang="en-US" sz="1200" dirty="0"/>
              <a:t>すると </a:t>
            </a:r>
            <a:r>
              <a:rPr lang="en-US" altLang="ja-JP" sz="1200" dirty="0"/>
              <a:t>localhost </a:t>
            </a:r>
            <a:r>
              <a:rPr lang="ja-JP" altLang="en-US" sz="1200" dirty="0"/>
              <a:t>ではなく </a:t>
            </a:r>
            <a:r>
              <a:rPr lang="en-US" altLang="ja-JP" sz="1200" dirty="0"/>
              <a:t>Public </a:t>
            </a:r>
            <a:r>
              <a:rPr lang="ja-JP" altLang="en-US" sz="1200" dirty="0"/>
              <a:t>アクセス可能な </a:t>
            </a:r>
            <a:r>
              <a:rPr lang="en-US" altLang="ja-JP" sz="1200" dirty="0"/>
              <a:t>URL</a:t>
            </a:r>
            <a:r>
              <a:rPr lang="ja-JP" altLang="en-US" sz="1200" dirty="0"/>
              <a:t> が払い出され、ローカル環境で実行している </a:t>
            </a:r>
            <a:r>
              <a:rPr lang="en-US" altLang="ja-JP" sz="1200" dirty="0"/>
              <a:t>API</a:t>
            </a:r>
            <a:r>
              <a:rPr lang="ja-JP" altLang="en-US" sz="1200" dirty="0"/>
              <a:t> を呼び出すためのトンネルが自動的に構築される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024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61809-757D-8F36-4F64-F130D68E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456E5F5-E12E-2112-CA1A-1E588FC4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85" y="3087674"/>
            <a:ext cx="11083636" cy="2752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FA4AF4-B385-FB69-C5B2-475130B39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0" y="425544"/>
            <a:ext cx="5311294" cy="2338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B0C3CA-E2E7-6DDF-DC0D-FEA0E4AAAB2F}"/>
              </a:ext>
            </a:extLst>
          </p:cNvPr>
          <p:cNvSpPr/>
          <p:nvPr/>
        </p:nvSpPr>
        <p:spPr>
          <a:xfrm>
            <a:off x="6436669" y="1965753"/>
            <a:ext cx="4283535" cy="798022"/>
          </a:xfrm>
          <a:prstGeom prst="wedgeRoundRectCallout">
            <a:avLst>
              <a:gd name="adj1" fmla="val -34573"/>
              <a:gd name="adj2" fmla="val 10439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待機ポートに対して接続を転送するための </a:t>
            </a:r>
            <a:r>
              <a:rPr lang="en-US" altLang="ja-JP" sz="1200" dirty="0"/>
              <a:t>URL</a:t>
            </a:r>
            <a:r>
              <a:rPr lang="ja-JP" altLang="en-US" sz="1200" dirty="0"/>
              <a:t> が自動生成される。表示範囲を </a:t>
            </a:r>
            <a:r>
              <a:rPr lang="en-US" altLang="ja-JP" sz="1200" dirty="0"/>
              <a:t>Public</a:t>
            </a:r>
            <a:r>
              <a:rPr lang="ja-JP" altLang="en-US" sz="1200"/>
              <a:t> に設定してやると、インターネットから呼び出せるようになる。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549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68</Words>
  <Application>Microsoft Office PowerPoint</Application>
  <PresentationFormat>ワイド画面</PresentationFormat>
  <Paragraphs>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</cp:revision>
  <dcterms:created xsi:type="dcterms:W3CDTF">2023-05-29T12:31:01Z</dcterms:created>
  <dcterms:modified xsi:type="dcterms:W3CDTF">2023-05-29T13:42:39Z</dcterms:modified>
</cp:coreProperties>
</file>