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18"/>
  </p:notesMasterIdLst>
  <p:sldIdLst>
    <p:sldId id="267" r:id="rId2"/>
    <p:sldId id="256" r:id="rId3"/>
    <p:sldId id="268" r:id="rId4"/>
    <p:sldId id="258" r:id="rId5"/>
    <p:sldId id="260" r:id="rId6"/>
    <p:sldId id="261" r:id="rId7"/>
    <p:sldId id="269" r:id="rId8"/>
    <p:sldId id="262" r:id="rId9"/>
    <p:sldId id="263" r:id="rId10"/>
    <p:sldId id="266" r:id="rId11"/>
    <p:sldId id="270" r:id="rId12"/>
    <p:sldId id="271" r:id="rId13"/>
    <p:sldId id="272" r:id="rId14"/>
    <p:sldId id="257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4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9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9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9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4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1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88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0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0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index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67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61421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300557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  <p:sp>
        <p:nvSpPr>
          <p:cNvPr id="3" name="楕円 2">
            <a:extLst>
              <a:ext uri="{FF2B5EF4-FFF2-40B4-BE49-F238E27FC236}">
                <a16:creationId xmlns:a16="http://schemas.microsoft.com/office/drawing/2014/main" id="{D0495FB2-C20D-4F76-AF7C-D077E1D5452B}"/>
              </a:ext>
            </a:extLst>
          </p:cNvPr>
          <p:cNvSpPr/>
          <p:nvPr/>
        </p:nvSpPr>
        <p:spPr>
          <a:xfrm>
            <a:off x="2649819" y="4005508"/>
            <a:ext cx="6954611" cy="3214963"/>
          </a:xfrm>
          <a:prstGeom prst="ellipse">
            <a:avLst/>
          </a:prstGeom>
          <a:solidFill>
            <a:srgbClr val="FFFF00">
              <a:alpha val="4588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kumimoji="1" lang="ja-JP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801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Step 3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17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73E5C-2EB8-45EB-83F5-0B98C37F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E4F22F-76CC-4C48-83F5-1817D753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5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Step 4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26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146FF9-7CF4-44F6-A2E1-4AE9019674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963298" y="743925"/>
            <a:ext cx="9308342" cy="4734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70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B57F76E-5086-4148-8BAF-E02CB03E98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2350" y="1711353"/>
            <a:ext cx="8327300" cy="3937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C14CE979-CF34-40B6-A4D5-C21A4B9450C7}"/>
              </a:ext>
            </a:extLst>
          </p:cNvPr>
          <p:cNvSpPr/>
          <p:nvPr/>
        </p:nvSpPr>
        <p:spPr>
          <a:xfrm>
            <a:off x="9521288" y="2174041"/>
            <a:ext cx="824038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4B01C7-8D81-4799-86A8-4CF9FE6725EA}"/>
              </a:ext>
            </a:extLst>
          </p:cNvPr>
          <p:cNvSpPr/>
          <p:nvPr/>
        </p:nvSpPr>
        <p:spPr>
          <a:xfrm>
            <a:off x="3962743" y="2623280"/>
            <a:ext cx="2371686" cy="33923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B820552-A0ED-46C7-BC4F-1CA9AB6D2202}"/>
              </a:ext>
            </a:extLst>
          </p:cNvPr>
          <p:cNvSpPr/>
          <p:nvPr/>
        </p:nvSpPr>
        <p:spPr>
          <a:xfrm>
            <a:off x="8170034" y="3078441"/>
            <a:ext cx="2208631" cy="350559"/>
          </a:xfrm>
          <a:prstGeom prst="wedgeRectCallout">
            <a:avLst>
              <a:gd name="adj1" fmla="val 20624"/>
              <a:gd name="adj2" fmla="val -2323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Clone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URL</a:t>
            </a:r>
            <a:r>
              <a:rPr kumimoji="1" lang="ja-JP" altLang="en-US" sz="1200" dirty="0"/>
              <a:t> はここから取得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34B5B0B-487D-49E3-8CFF-5DF494F46C38}"/>
              </a:ext>
            </a:extLst>
          </p:cNvPr>
          <p:cNvSpPr/>
          <p:nvPr/>
        </p:nvSpPr>
        <p:spPr>
          <a:xfrm>
            <a:off x="3887369" y="4023652"/>
            <a:ext cx="2208631" cy="350559"/>
          </a:xfrm>
          <a:prstGeom prst="wedgeRectCallout">
            <a:avLst>
              <a:gd name="adj1" fmla="val -32932"/>
              <a:gd name="adj2" fmla="val -3758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作成したレポジトリ</a:t>
            </a:r>
          </a:p>
        </p:txBody>
      </p:sp>
    </p:spTree>
    <p:extLst>
      <p:ext uri="{BB962C8B-B14F-4D97-AF65-F5344CB8AC3E}">
        <p14:creationId xmlns:p14="http://schemas.microsoft.com/office/powerpoint/2010/main" val="1121779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DC1ED95-49F5-4BA5-B855-19DAAC6B43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988" y="1669516"/>
            <a:ext cx="3471169" cy="4367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1E2CD77-AFD0-49FF-AF2D-915E508D8B5E}"/>
              </a:ext>
            </a:extLst>
          </p:cNvPr>
          <p:cNvSpPr/>
          <p:nvPr/>
        </p:nvSpPr>
        <p:spPr>
          <a:xfrm>
            <a:off x="2222744" y="2361863"/>
            <a:ext cx="1472631" cy="30839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CAB829A-0DC3-4A8E-BE47-77102C5B9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82" r="57442"/>
          <a:stretch/>
        </p:blipFill>
        <p:spPr>
          <a:xfrm>
            <a:off x="4139426" y="2021747"/>
            <a:ext cx="3486167" cy="411348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AFE1EDE-FAA2-4C2D-B7DB-73F45866CA11}"/>
              </a:ext>
            </a:extLst>
          </p:cNvPr>
          <p:cNvSpPr/>
          <p:nvPr/>
        </p:nvSpPr>
        <p:spPr>
          <a:xfrm>
            <a:off x="4539504" y="5793274"/>
            <a:ext cx="1472631" cy="30839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39634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61421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300557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411128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Step 1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00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9FEC8C-9A09-4E6F-8BCB-59DE2E3516A8}"/>
              </a:ext>
            </a:extLst>
          </p:cNvPr>
          <p:cNvGrpSpPr/>
          <p:nvPr/>
        </p:nvGrpSpPr>
        <p:grpSpPr>
          <a:xfrm>
            <a:off x="1322420" y="970498"/>
            <a:ext cx="8174999" cy="3404625"/>
            <a:chOff x="1322420" y="970498"/>
            <a:chExt cx="8174999" cy="3404625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BA285006-0A82-4C25-8762-FE90AB321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/>
            <a:stretch/>
          </p:blipFill>
          <p:spPr>
            <a:xfrm>
              <a:off x="1322420" y="970498"/>
              <a:ext cx="8174999" cy="3332231"/>
            </a:xfrm>
            <a:prstGeom prst="rect">
              <a:avLst/>
            </a:prstGeom>
          </p:spPr>
        </p:pic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A4020BB-955D-4C89-8047-D17BA91F6D15}"/>
                </a:ext>
              </a:extLst>
            </p:cNvPr>
            <p:cNvSpPr/>
            <p:nvPr/>
          </p:nvSpPr>
          <p:spPr>
            <a:xfrm>
              <a:off x="1795141" y="4022771"/>
              <a:ext cx="2047583" cy="35235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1FE96E1-4B31-49F7-A7FF-B0D683027089}"/>
                </a:ext>
              </a:extLst>
            </p:cNvPr>
            <p:cNvSpPr/>
            <p:nvPr/>
          </p:nvSpPr>
          <p:spPr>
            <a:xfrm>
              <a:off x="1795141" y="2460838"/>
              <a:ext cx="2137340" cy="6021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92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2CC555C-BC67-43F9-B624-32029F1BE0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430" y="1030482"/>
            <a:ext cx="5647881" cy="5066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F2F3D56-04E3-44EA-BC2A-897E1AE88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832" y="1738760"/>
            <a:ext cx="5803895" cy="4761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4D3A4397-A44C-48F4-9B16-B1BE341B0A2A}"/>
              </a:ext>
            </a:extLst>
          </p:cNvPr>
          <p:cNvSpPr/>
          <p:nvPr/>
        </p:nvSpPr>
        <p:spPr>
          <a:xfrm>
            <a:off x="2539311" y="3610271"/>
            <a:ext cx="997085" cy="4523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1AFBFD3-DF2F-4E9D-9A6F-9BA7B681F3C8}"/>
              </a:ext>
            </a:extLst>
          </p:cNvPr>
          <p:cNvSpPr/>
          <p:nvPr/>
        </p:nvSpPr>
        <p:spPr>
          <a:xfrm>
            <a:off x="654251" y="3034453"/>
            <a:ext cx="997085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CC85932-7716-4C39-903D-E537E07DB853}"/>
              </a:ext>
            </a:extLst>
          </p:cNvPr>
          <p:cNvSpPr/>
          <p:nvPr/>
        </p:nvSpPr>
        <p:spPr>
          <a:xfrm>
            <a:off x="572433" y="4337202"/>
            <a:ext cx="1683969" cy="452382"/>
          </a:xfrm>
          <a:prstGeom prst="wedgeRectCallout">
            <a:avLst>
              <a:gd name="adj1" fmla="val 73330"/>
              <a:gd name="adj2" fmla="val 400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同一組織の開発者だけが利用できる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9E91301-2E3E-4909-A268-6E2F5E9E9ED2}"/>
              </a:ext>
            </a:extLst>
          </p:cNvPr>
          <p:cNvSpPr/>
          <p:nvPr/>
        </p:nvSpPr>
        <p:spPr>
          <a:xfrm>
            <a:off x="286070" y="5122120"/>
            <a:ext cx="2172355" cy="452382"/>
          </a:xfrm>
          <a:prstGeom prst="wedgeRectCallout">
            <a:avLst>
              <a:gd name="adj1" fmla="val 58851"/>
              <a:gd name="adj2" fmla="val -4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Nuget.org </a:t>
            </a:r>
            <a:r>
              <a:rPr kumimoji="1" lang="ja-JP" altLang="en-US" sz="1200" dirty="0"/>
              <a:t>などで管理されているパッケージも取得できる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AF0F82E-10B4-4380-8BCB-0E3D26261321}"/>
              </a:ext>
            </a:extLst>
          </p:cNvPr>
          <p:cNvSpPr/>
          <p:nvPr/>
        </p:nvSpPr>
        <p:spPr>
          <a:xfrm>
            <a:off x="8337769" y="2022287"/>
            <a:ext cx="824038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73DF985-20C4-4BB8-9FC9-E1653B571722}"/>
              </a:ext>
            </a:extLst>
          </p:cNvPr>
          <p:cNvSpPr/>
          <p:nvPr/>
        </p:nvSpPr>
        <p:spPr>
          <a:xfrm>
            <a:off x="7561621" y="4074575"/>
            <a:ext cx="2371686" cy="33923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D89630E1-7884-4A24-A7BF-3A5CE9AFA33D}"/>
              </a:ext>
            </a:extLst>
          </p:cNvPr>
          <p:cNvSpPr/>
          <p:nvPr/>
        </p:nvSpPr>
        <p:spPr>
          <a:xfrm>
            <a:off x="9782854" y="3563677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接続ツール </a:t>
            </a:r>
            <a:r>
              <a:rPr kumimoji="1" lang="en-US" altLang="ja-JP" sz="1200" dirty="0"/>
              <a:t>Nuget.exe</a:t>
            </a:r>
            <a:r>
              <a:rPr kumimoji="1" lang="ja-JP" altLang="en-US" sz="1200" dirty="0"/>
              <a:t> の取得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FE50C60-2B0F-4C45-BA40-41F93493742B}"/>
              </a:ext>
            </a:extLst>
          </p:cNvPr>
          <p:cNvSpPr/>
          <p:nvPr/>
        </p:nvSpPr>
        <p:spPr>
          <a:xfrm>
            <a:off x="7561620" y="4481358"/>
            <a:ext cx="3290409" cy="124168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AB370080-1C7D-4526-B034-D2F4D3ABEEAB}"/>
              </a:ext>
            </a:extLst>
          </p:cNvPr>
          <p:cNvSpPr/>
          <p:nvPr/>
        </p:nvSpPr>
        <p:spPr>
          <a:xfrm>
            <a:off x="10289340" y="4271062"/>
            <a:ext cx="1702146" cy="518522"/>
          </a:xfrm>
          <a:prstGeom prst="wedgeRectCallout">
            <a:avLst>
              <a:gd name="adj1" fmla="val -71549"/>
              <a:gd name="adj2" fmla="val 55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ツールとフィードを接続するコマンド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CEBCA685-4676-44A6-A55C-37A38A306F99}"/>
              </a:ext>
            </a:extLst>
          </p:cNvPr>
          <p:cNvSpPr/>
          <p:nvPr/>
        </p:nvSpPr>
        <p:spPr>
          <a:xfrm>
            <a:off x="10271769" y="5188743"/>
            <a:ext cx="1719716" cy="385759"/>
          </a:xfrm>
          <a:prstGeom prst="wedgeRectCallout">
            <a:avLst>
              <a:gd name="adj1" fmla="val -63947"/>
              <a:gd name="adj2" fmla="val -85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フィードにパッケージを発行するコマンド</a:t>
            </a:r>
          </a:p>
        </p:txBody>
      </p:sp>
    </p:spTree>
    <p:extLst>
      <p:ext uri="{BB962C8B-B14F-4D97-AF65-F5344CB8AC3E}">
        <p14:creationId xmlns:p14="http://schemas.microsoft.com/office/powerpoint/2010/main" val="22546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180BB01-E1A1-4394-B5FB-EAD9EE4663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259" y="231005"/>
            <a:ext cx="8104472" cy="2464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4066926-9011-4F8A-A6B9-BB54EA51507D}"/>
              </a:ext>
            </a:extLst>
          </p:cNvPr>
          <p:cNvSpPr/>
          <p:nvPr/>
        </p:nvSpPr>
        <p:spPr>
          <a:xfrm>
            <a:off x="766184" y="1697135"/>
            <a:ext cx="7771423" cy="507050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4046534-5A61-4946-9964-026312EBEA93}"/>
              </a:ext>
            </a:extLst>
          </p:cNvPr>
          <p:cNvSpPr/>
          <p:nvPr/>
        </p:nvSpPr>
        <p:spPr>
          <a:xfrm>
            <a:off x="7097406" y="1206248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発行したパッケージの最新版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F016E9D-776B-4F5B-AE8B-1BEA5B1DE2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259" y="2835400"/>
            <a:ext cx="8479856" cy="3803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2FDD0C8-5F02-42F7-BBE1-E28D096C85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5436041" y="4390743"/>
            <a:ext cx="6203132" cy="1982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86933DE-03FD-48BC-B410-E71056D2A8B7}"/>
              </a:ext>
            </a:extLst>
          </p:cNvPr>
          <p:cNvSpPr/>
          <p:nvPr/>
        </p:nvSpPr>
        <p:spPr>
          <a:xfrm>
            <a:off x="6378307" y="5073162"/>
            <a:ext cx="749125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EFF0EC-CADC-46BD-98DB-6915D23F08EB}"/>
              </a:ext>
            </a:extLst>
          </p:cNvPr>
          <p:cNvSpPr/>
          <p:nvPr/>
        </p:nvSpPr>
        <p:spPr>
          <a:xfrm>
            <a:off x="9214964" y="4722603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バージョン管理されている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7C316D6-4DAA-4276-B7A7-A079E81F30DB}"/>
              </a:ext>
            </a:extLst>
          </p:cNvPr>
          <p:cNvSpPr/>
          <p:nvPr/>
        </p:nvSpPr>
        <p:spPr>
          <a:xfrm>
            <a:off x="1509928" y="3173795"/>
            <a:ext cx="2005059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2E05A6-3A9B-4DD5-AF1C-86C7998436E7}"/>
              </a:ext>
            </a:extLst>
          </p:cNvPr>
          <p:cNvCxnSpPr>
            <a:cxnSpLocks/>
          </p:cNvCxnSpPr>
          <p:nvPr/>
        </p:nvCxnSpPr>
        <p:spPr>
          <a:xfrm>
            <a:off x="1693926" y="2009559"/>
            <a:ext cx="545935" cy="1164236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5BE4FA1-8CE5-405D-963B-1EFF6B2A2E9B}"/>
              </a:ext>
            </a:extLst>
          </p:cNvPr>
          <p:cNvSpPr/>
          <p:nvPr/>
        </p:nvSpPr>
        <p:spPr>
          <a:xfrm>
            <a:off x="2603983" y="5946028"/>
            <a:ext cx="2208631" cy="350559"/>
          </a:xfrm>
          <a:prstGeom prst="wedgeRectCallout">
            <a:avLst>
              <a:gd name="adj1" fmla="val -41667"/>
              <a:gd name="adj2" fmla="val -1389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記載したメタデータ</a:t>
            </a:r>
          </a:p>
        </p:txBody>
      </p:sp>
    </p:spTree>
    <p:extLst>
      <p:ext uri="{BB962C8B-B14F-4D97-AF65-F5344CB8AC3E}">
        <p14:creationId xmlns:p14="http://schemas.microsoft.com/office/powerpoint/2010/main" val="188376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Step 2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5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BC494BC-8FD2-44DF-AFCA-5E97674B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5" y="325085"/>
            <a:ext cx="5803895" cy="4761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FED3D3A-7669-4813-90A4-50F1542611D2}"/>
              </a:ext>
            </a:extLst>
          </p:cNvPr>
          <p:cNvSpPr/>
          <p:nvPr/>
        </p:nvSpPr>
        <p:spPr>
          <a:xfrm>
            <a:off x="2316442" y="1926016"/>
            <a:ext cx="2934345" cy="497424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2CFEB60-83BA-4F91-BFDF-A548A66F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21" y="1389711"/>
            <a:ext cx="6017274" cy="4078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F8D5F8A-B541-4166-ACC5-20FBC90C647E}"/>
              </a:ext>
            </a:extLst>
          </p:cNvPr>
          <p:cNvCxnSpPr>
            <a:cxnSpLocks/>
          </p:cNvCxnSpPr>
          <p:nvPr/>
        </p:nvCxnSpPr>
        <p:spPr>
          <a:xfrm>
            <a:off x="5250787" y="2174728"/>
            <a:ext cx="2754420" cy="478715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4E68485-B339-4E04-876C-3DB7997CC54D}"/>
              </a:ext>
            </a:extLst>
          </p:cNvPr>
          <p:cNvSpPr/>
          <p:nvPr/>
        </p:nvSpPr>
        <p:spPr>
          <a:xfrm>
            <a:off x="7024144" y="762727"/>
            <a:ext cx="2377908" cy="468952"/>
          </a:xfrm>
          <a:prstGeom prst="wedgeRectCallout">
            <a:avLst>
              <a:gd name="adj1" fmla="val -57331"/>
              <a:gd name="adj2" fmla="val 33469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作成したフィードをパッケージソースとして追加</a:t>
            </a:r>
          </a:p>
        </p:txBody>
      </p:sp>
    </p:spTree>
    <p:extLst>
      <p:ext uri="{BB962C8B-B14F-4D97-AF65-F5344CB8AC3E}">
        <p14:creationId xmlns:p14="http://schemas.microsoft.com/office/powerpoint/2010/main" val="284220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837474C-CA64-47DE-8137-BAB774B0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8" y="1301335"/>
            <a:ext cx="6082832" cy="4043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CCA89C2-4220-4C01-AD7E-AC7B133D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281" y="1479894"/>
            <a:ext cx="6638925" cy="3686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566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142</Words>
  <Application>Microsoft Office PowerPoint</Application>
  <PresentationFormat>ワイド画面</PresentationFormat>
  <Paragraphs>51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Arial</vt:lpstr>
      <vt:lpstr>Calibri</vt:lpstr>
      <vt:lpstr>Calibri Light</vt:lpstr>
      <vt:lpstr>Office テーマ</vt:lpstr>
      <vt:lpstr>index</vt:lpstr>
      <vt:lpstr>PowerPoint プレゼンテーション</vt:lpstr>
      <vt:lpstr>Step 1</vt:lpstr>
      <vt:lpstr>PowerPoint プレゼンテーション</vt:lpstr>
      <vt:lpstr>PowerPoint プレゼンテーション</vt:lpstr>
      <vt:lpstr>PowerPoint プレゼンテーション</vt:lpstr>
      <vt:lpstr>Step 2</vt:lpstr>
      <vt:lpstr>PowerPoint プレゼンテーション</vt:lpstr>
      <vt:lpstr>PowerPoint プレゼンテーション</vt:lpstr>
      <vt:lpstr>PowerPoint プレゼンテーション</vt:lpstr>
      <vt:lpstr>Step 3</vt:lpstr>
      <vt:lpstr>PowerPoint プレゼンテーション</vt:lpstr>
      <vt:lpstr>Step 4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2019-05-15T11:09:33Z</dcterms:created>
  <dcterms:modified xsi:type="dcterms:W3CDTF">2019-05-17T14:16:41Z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2019-05-15T11:09:42.4565229Z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b38ccd0f-daa6-45b3-a4f6-2e0ddcd7e1ef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