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9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E010-B6A7-4387-8E5E-790CC7A3E10D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EA0A-168E-40D3-A44D-1B70ACEBFD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192"/>
            <a:fld id="{B096BA3A-7840-470E-A799-24933E851897}" type="slidenum">
              <a:rPr lang="ja-JP" altLang="en-US" smtClean="0"/>
              <a:pPr defTabSz="914192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70314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6FEE02D-F094-443F-889C-F1CA396E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79" y="508492"/>
            <a:ext cx="4816257" cy="56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E553840-C2D4-4C0F-B6B5-F5EB0F2C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10" y="649673"/>
            <a:ext cx="3780116" cy="3131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E86567-7214-4700-B570-42439E5D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16" y="2826437"/>
            <a:ext cx="4171164" cy="3415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70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23</cp:revision>
  <dcterms:created xsi:type="dcterms:W3CDTF">2021-06-07T06:17:01Z</dcterms:created>
  <dcterms:modified xsi:type="dcterms:W3CDTF">2022-02-08T12:30:43Z</dcterms:modified>
</cp:coreProperties>
</file>