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62" r:id="rId4"/>
    <p:sldId id="264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4A7A50-15B9-4609-959F-598713BCE1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1158950-B9C3-4C16-81DC-A197F70B4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8BCB91-393B-4A93-AD74-9BB93DC1F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9910-7C1D-49BC-B4FE-913D2366E968}" type="datetimeFigureOut">
              <a:rPr kumimoji="1" lang="ja-JP" altLang="en-US" smtClean="0"/>
              <a:t>2020/9/18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C343E9-D94C-4A90-B911-D2F512FE5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58A85F-C9AA-4B98-B46D-1B877C5BE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98C8-DB85-4164-8157-617DEFB307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5605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757172-E713-4BF4-BFCE-D039B54A8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8BABE42-544E-4B78-A63B-5FBBD7AB2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714BB5-BCD3-4220-A299-7EBF71FC4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9910-7C1D-49BC-B4FE-913D2366E968}" type="datetimeFigureOut">
              <a:rPr kumimoji="1" lang="ja-JP" altLang="en-US" smtClean="0"/>
              <a:t>2020/9/18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932424-1C05-4B13-806D-B752B6FE6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80B007-D9DE-4D90-A2F2-6A81C7510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98C8-DB85-4164-8157-617DEFB307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2856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24B3EFC-9D59-44D4-BFB9-44BE01D849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E88164E-822B-40BE-8DBC-601BD8B20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B2BF0A-3751-4D9D-B5A9-9EA688480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9910-7C1D-49BC-B4FE-913D2366E968}" type="datetimeFigureOut">
              <a:rPr kumimoji="1" lang="ja-JP" altLang="en-US" smtClean="0"/>
              <a:t>2020/9/18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F1C854-7E08-45E4-9173-E455FECFE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88E526-602B-4CDA-8B0B-38D7C0BB1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98C8-DB85-4164-8157-617DEFB307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202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A3ED7F-F16E-4F1E-BD82-2BCB6128A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0CB07F-7223-478B-8FE2-7903D1777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E64A11-4D33-41E8-B52C-E34FEC87D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9910-7C1D-49BC-B4FE-913D2366E968}" type="datetimeFigureOut">
              <a:rPr kumimoji="1" lang="ja-JP" altLang="en-US" smtClean="0"/>
              <a:t>2020/9/18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BC380D-39FD-4E2B-AC11-D9A034FF4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8FE3C9-FB34-4DAA-A299-CB64EFC70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98C8-DB85-4164-8157-617DEFB307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3418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4555A4-7DBD-44B8-97AF-1FD3BA0BF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195039A-FC18-46B9-BA97-D6F70B6EB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8E9495-39A1-407D-A69F-3A5858C90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9910-7C1D-49BC-B4FE-913D2366E968}" type="datetimeFigureOut">
              <a:rPr kumimoji="1" lang="ja-JP" altLang="en-US" smtClean="0"/>
              <a:t>2020/9/18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3DC318-E63F-40F9-B053-04CDFA344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B32C7C-4FC4-452D-8BE1-62B717D4E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98C8-DB85-4164-8157-617DEFB307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2152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9BE96A-68BD-49F9-96D2-2E6E50B7C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E6234F-C3E1-4321-A860-F380F4AFBC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053BEA0-1C92-4D94-AFA9-C9529F035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5DFDB10-560A-493B-AD65-C271BBCFD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9910-7C1D-49BC-B4FE-913D2366E968}" type="datetimeFigureOut">
              <a:rPr kumimoji="1" lang="ja-JP" altLang="en-US" smtClean="0"/>
              <a:t>2020/9/18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BDB9FCD-7672-4043-BA26-04148F6DE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C0578A7-E6B9-4ACC-B92E-AF508187D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98C8-DB85-4164-8157-617DEFB307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7274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C29F62-FF17-4813-88A8-E7017B867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4B9CA8-7616-4313-95BD-FCAFAC2A4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1CA0BD7-4F56-4708-B0C4-BA3AB1907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1B784E9-F057-4A5C-9C37-8F5A5089B1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A41A4C0-66D4-470D-9138-9457105656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0179999-5DFB-425D-AA0B-62D6AF2C0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9910-7C1D-49BC-B4FE-913D2366E968}" type="datetimeFigureOut">
              <a:rPr kumimoji="1" lang="ja-JP" altLang="en-US" smtClean="0"/>
              <a:t>2020/9/18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AA7A5BF-F5E9-44B6-87B8-4192959D9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6B6939E-16D9-4FC9-A72D-4C3ACA5AD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98C8-DB85-4164-8157-617DEFB307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3396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ECCF1F-FF32-419F-AD31-14BABD9F3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F92715C-64F0-433D-B887-E60530628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9910-7C1D-49BC-B4FE-913D2366E968}" type="datetimeFigureOut">
              <a:rPr kumimoji="1" lang="ja-JP" altLang="en-US" smtClean="0"/>
              <a:t>2020/9/18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1297666-D3B7-4BB7-84F5-15C5E2364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5AFE52E-BD45-4034-9CB7-C471EA013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98C8-DB85-4164-8157-617DEFB307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68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F048B07-D279-4BF3-81F4-6CE621C82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9910-7C1D-49BC-B4FE-913D2366E968}" type="datetimeFigureOut">
              <a:rPr kumimoji="1" lang="ja-JP" altLang="en-US" smtClean="0"/>
              <a:t>2020/9/18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674B1F5-9658-4A96-98C2-069C5C187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6E18712-972F-47D0-BAE8-F33805FAE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98C8-DB85-4164-8157-617DEFB307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4948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EA1B0A-9DA9-482D-8A9F-62D288EE0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E04EE5-7D07-4A17-89E1-79FB85694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7E2E6F5-59F8-40D9-BBE3-641A71CB6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9BE389E-BF4E-412F-9059-D2E73BC8F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9910-7C1D-49BC-B4FE-913D2366E968}" type="datetimeFigureOut">
              <a:rPr kumimoji="1" lang="ja-JP" altLang="en-US" smtClean="0"/>
              <a:t>2020/9/18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F40195C-D259-4CD7-B367-B684D2636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FDBFF0E-A3FF-45F8-8D3A-656887405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98C8-DB85-4164-8157-617DEFB307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3869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48F6C7-C7C3-4BE4-84B7-45C2B3FCA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34AB7F4-09A0-4F7B-AF76-178F5C9721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E4B9087-DD0C-4B62-B319-72268D14F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A5F62B9-E5AA-4D0D-8BD6-03D4F64B4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9910-7C1D-49BC-B4FE-913D2366E968}" type="datetimeFigureOut">
              <a:rPr kumimoji="1" lang="ja-JP" altLang="en-US" smtClean="0"/>
              <a:t>2020/9/18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81E394E-624E-48F3-912E-8BACA8C91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784CB0D-F00A-4CBF-80A2-0D4E5073E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98C8-DB85-4164-8157-617DEFB307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4714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AD624CE-98C1-451A-9DE7-1077EE4FD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EB35858-9361-4639-91D5-DE2F19AB7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4635AF-F2B5-47D6-93E9-64E30D0165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39910-7C1D-49BC-B4FE-913D2366E968}" type="datetimeFigureOut">
              <a:rPr kumimoji="1" lang="ja-JP" altLang="en-US" smtClean="0"/>
              <a:t>2020/9/18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D6AD46-6D80-4AC1-8139-54E9E79D1F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EF72DF-45D1-4B7C-A82A-044C3BE2E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B98C8-DB85-4164-8157-617DEFB307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8260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キスト, 挿絵, 時計 が含まれている画像&#10;&#10;自動的に生成された説明">
            <a:extLst>
              <a:ext uri="{FF2B5EF4-FFF2-40B4-BE49-F238E27FC236}">
                <a16:creationId xmlns:a16="http://schemas.microsoft.com/office/drawing/2014/main" id="{C52D374A-C2A9-4575-AE6B-5526CDA18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807" y="1316505"/>
            <a:ext cx="586244" cy="586244"/>
          </a:xfrm>
          <a:prstGeom prst="rect">
            <a:avLst/>
          </a:prstGeom>
        </p:spPr>
      </p:pic>
      <p:pic>
        <p:nvPicPr>
          <p:cNvPr id="5" name="図 4" descr="座る, テーブル, ケーキ, 光 が含まれている画像&#10;&#10;自動的に生成された説明">
            <a:extLst>
              <a:ext uri="{FF2B5EF4-FFF2-40B4-BE49-F238E27FC236}">
                <a16:creationId xmlns:a16="http://schemas.microsoft.com/office/drawing/2014/main" id="{EE656767-5B49-4A03-8F0B-4BD4A34C12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614" y="1286942"/>
            <a:ext cx="839315" cy="64537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C901264-5FC5-449D-9CBC-2A4FA69E2F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546" y="1219786"/>
            <a:ext cx="780290" cy="780290"/>
          </a:xfrm>
          <a:prstGeom prst="rect">
            <a:avLst/>
          </a:prstGeom>
        </p:spPr>
      </p:pic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D39D5A95-2C11-46CC-AA17-069B8C8F8DBA}"/>
              </a:ext>
            </a:extLst>
          </p:cNvPr>
          <p:cNvSpPr/>
          <p:nvPr/>
        </p:nvSpPr>
        <p:spPr>
          <a:xfrm>
            <a:off x="8756310" y="1177219"/>
            <a:ext cx="2045617" cy="822857"/>
          </a:xfrm>
          <a:prstGeom prst="wedgeRoundRectCallout">
            <a:avLst>
              <a:gd name="adj1" fmla="val -70741"/>
              <a:gd name="adj2" fmla="val 639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 descr="座る, 時計, テーブル, コンピュータ が含まれている画像&#10;&#10;自動的に生成された説明">
            <a:extLst>
              <a:ext uri="{FF2B5EF4-FFF2-40B4-BE49-F238E27FC236}">
                <a16:creationId xmlns:a16="http://schemas.microsoft.com/office/drawing/2014/main" id="{8437B2D0-83FB-40A9-97C4-8D118C2822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0149" y="1248622"/>
            <a:ext cx="614658" cy="680048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BD5FA07-C888-45F9-AD29-6B5427EF6093}"/>
              </a:ext>
            </a:extLst>
          </p:cNvPr>
          <p:cNvSpPr txBox="1"/>
          <p:nvPr/>
        </p:nvSpPr>
        <p:spPr>
          <a:xfrm>
            <a:off x="9612113" y="1316505"/>
            <a:ext cx="881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カスタム</a:t>
            </a:r>
            <a:br>
              <a:rPr kumimoji="1" lang="en-US" altLang="ja-JP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</a:br>
            <a:r>
              <a:rPr kumimoji="1" lang="en-US" altLang="ja-JP" sz="14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WebAPI</a:t>
            </a:r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62B8942C-2E7E-49ED-AE8E-A6D6F41CBC6F}"/>
              </a:ext>
            </a:extLst>
          </p:cNvPr>
          <p:cNvCxnSpPr/>
          <p:nvPr/>
        </p:nvCxnSpPr>
        <p:spPr>
          <a:xfrm>
            <a:off x="2571172" y="1578115"/>
            <a:ext cx="1487393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39B49763-7A3A-4646-92FA-9521EC0AA0E5}"/>
              </a:ext>
            </a:extLst>
          </p:cNvPr>
          <p:cNvCxnSpPr>
            <a:cxnSpLocks/>
          </p:cNvCxnSpPr>
          <p:nvPr/>
        </p:nvCxnSpPr>
        <p:spPr>
          <a:xfrm>
            <a:off x="5163658" y="1574115"/>
            <a:ext cx="2395461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図 17">
            <a:extLst>
              <a:ext uri="{FF2B5EF4-FFF2-40B4-BE49-F238E27FC236}">
                <a16:creationId xmlns:a16="http://schemas.microsoft.com/office/drawing/2014/main" id="{1D921655-A592-46BD-9BFB-EC9A7EB316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213" y="3630042"/>
            <a:ext cx="987276" cy="831390"/>
          </a:xfrm>
          <a:prstGeom prst="rect">
            <a:avLst/>
          </a:prstGeom>
        </p:spPr>
      </p:pic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C44EE662-B83F-4943-99CA-EEE38A1533C7}"/>
              </a:ext>
            </a:extLst>
          </p:cNvPr>
          <p:cNvCxnSpPr/>
          <p:nvPr/>
        </p:nvCxnSpPr>
        <p:spPr>
          <a:xfrm>
            <a:off x="1151600" y="2840854"/>
            <a:ext cx="1065819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NET Core 3.0 で gRPC がシームレスに統合されて素晴らしい件 - ecbeing labs（イーシービーイング・ラボ）">
            <a:extLst>
              <a:ext uri="{FF2B5EF4-FFF2-40B4-BE49-F238E27FC236}">
                <a16:creationId xmlns:a16="http://schemas.microsoft.com/office/drawing/2014/main" id="{59CF1816-6A61-4DAF-A740-67D293B85A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82" r="20502"/>
          <a:stretch/>
        </p:blipFill>
        <p:spPr bwMode="auto">
          <a:xfrm>
            <a:off x="8691238" y="3602908"/>
            <a:ext cx="1083075" cy="82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CCDAAA22-FB1A-42D2-85B4-04AE5219DC09}"/>
              </a:ext>
            </a:extLst>
          </p:cNvPr>
          <p:cNvCxnSpPr>
            <a:cxnSpLocks/>
          </p:cNvCxnSpPr>
          <p:nvPr/>
        </p:nvCxnSpPr>
        <p:spPr>
          <a:xfrm flipV="1">
            <a:off x="9254109" y="2053724"/>
            <a:ext cx="0" cy="149553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OpenAPIを理解しよう、解剖編 – 要約を君に | apps-gcp.com">
            <a:extLst>
              <a:ext uri="{FF2B5EF4-FFF2-40B4-BE49-F238E27FC236}">
                <a16:creationId xmlns:a16="http://schemas.microsoft.com/office/drawing/2014/main" id="{82A3E328-4894-4C26-A8E2-DA04F0293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877" y="3508216"/>
            <a:ext cx="995341" cy="99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8E6B3077-81F5-4978-8C05-C8FC2ED012BD}"/>
              </a:ext>
            </a:extLst>
          </p:cNvPr>
          <p:cNvCxnSpPr>
            <a:cxnSpLocks/>
          </p:cNvCxnSpPr>
          <p:nvPr/>
        </p:nvCxnSpPr>
        <p:spPr>
          <a:xfrm flipH="1" flipV="1">
            <a:off x="7266243" y="4041295"/>
            <a:ext cx="1490067" cy="257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A248C3DF-82F3-4A45-A946-F3C1E12E53A3}"/>
              </a:ext>
            </a:extLst>
          </p:cNvPr>
          <p:cNvCxnSpPr>
            <a:cxnSpLocks/>
          </p:cNvCxnSpPr>
          <p:nvPr/>
        </p:nvCxnSpPr>
        <p:spPr>
          <a:xfrm flipH="1" flipV="1">
            <a:off x="4871322" y="2173494"/>
            <a:ext cx="1224678" cy="160546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6FA752B0-4C2B-4D5E-B3CD-CEAB79032146}"/>
              </a:ext>
            </a:extLst>
          </p:cNvPr>
          <p:cNvCxnSpPr>
            <a:cxnSpLocks/>
          </p:cNvCxnSpPr>
          <p:nvPr/>
        </p:nvCxnSpPr>
        <p:spPr>
          <a:xfrm flipV="1">
            <a:off x="2173929" y="2053724"/>
            <a:ext cx="0" cy="149553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093F03E-52D0-4B2D-B25C-73F6C255BC3C}"/>
              </a:ext>
            </a:extLst>
          </p:cNvPr>
          <p:cNvSpPr txBox="1"/>
          <p:nvPr/>
        </p:nvSpPr>
        <p:spPr>
          <a:xfrm>
            <a:off x="10588030" y="2479429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クラウド実行環境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55BDDDD-C816-40C5-9B8E-557B36AD43C7}"/>
              </a:ext>
            </a:extLst>
          </p:cNvPr>
          <p:cNvSpPr txBox="1"/>
          <p:nvPr/>
        </p:nvSpPr>
        <p:spPr>
          <a:xfrm>
            <a:off x="10514878" y="2938181"/>
            <a:ext cx="15520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ローカル</a:t>
            </a:r>
            <a:r>
              <a:rPr lang="ja-JP" altLang="en-US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開発環境</a:t>
            </a:r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A1DD683-4766-48FB-A521-7BF45E8777DE}"/>
              </a:ext>
            </a:extLst>
          </p:cNvPr>
          <p:cNvSpPr txBox="1"/>
          <p:nvPr/>
        </p:nvSpPr>
        <p:spPr>
          <a:xfrm>
            <a:off x="1216923" y="2938181"/>
            <a:ext cx="99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作成・利用</a:t>
            </a:r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CF9679A-D8AF-4B5D-AD6F-3A21365D48BE}"/>
              </a:ext>
            </a:extLst>
          </p:cNvPr>
          <p:cNvSpPr txBox="1"/>
          <p:nvPr/>
        </p:nvSpPr>
        <p:spPr>
          <a:xfrm>
            <a:off x="1558767" y="4461432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Web</a:t>
            </a:r>
            <a:r>
              <a:rPr lang="ja-JP" altLang="en-US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ブラウザ</a:t>
            </a:r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7B1C37E-B918-45B8-88F3-164B5901916F}"/>
              </a:ext>
            </a:extLst>
          </p:cNvPr>
          <p:cNvSpPr txBox="1"/>
          <p:nvPr/>
        </p:nvSpPr>
        <p:spPr>
          <a:xfrm>
            <a:off x="5782133" y="4503557"/>
            <a:ext cx="18453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OpenAPI</a:t>
            </a:r>
            <a:r>
              <a:rPr lang="ja-JP" altLang="en-US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ドキュメント</a:t>
            </a:r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837F835-49BB-448D-9283-D5A9D04535BE}"/>
              </a:ext>
            </a:extLst>
          </p:cNvPr>
          <p:cNvSpPr txBox="1"/>
          <p:nvPr/>
        </p:nvSpPr>
        <p:spPr>
          <a:xfrm>
            <a:off x="8496530" y="4481529"/>
            <a:ext cx="1515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.NET Core SDK</a:t>
            </a:r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9972D6A-3EC1-4594-9961-94CA79FC7AD8}"/>
              </a:ext>
            </a:extLst>
          </p:cNvPr>
          <p:cNvSpPr txBox="1"/>
          <p:nvPr/>
        </p:nvSpPr>
        <p:spPr>
          <a:xfrm>
            <a:off x="9243561" y="313625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開発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F55BA49-049C-467E-8E9F-9D93C0F48EFF}"/>
              </a:ext>
            </a:extLst>
          </p:cNvPr>
          <p:cNvSpPr txBox="1"/>
          <p:nvPr/>
        </p:nvSpPr>
        <p:spPr>
          <a:xfrm>
            <a:off x="7770093" y="370930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生成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790B32-BE55-4AAC-92AB-DE0A64764127}"/>
              </a:ext>
            </a:extLst>
          </p:cNvPr>
          <p:cNvSpPr txBox="1"/>
          <p:nvPr/>
        </p:nvSpPr>
        <p:spPr>
          <a:xfrm>
            <a:off x="4933983" y="297622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生成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ED07F06-67B9-4E5F-9A3D-7398B63F8E21}"/>
              </a:ext>
            </a:extLst>
          </p:cNvPr>
          <p:cNvSpPr txBox="1"/>
          <p:nvPr/>
        </p:nvSpPr>
        <p:spPr>
          <a:xfrm>
            <a:off x="5949559" y="1583136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HTTPS</a:t>
            </a:r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82ED3A29-6526-4554-9833-C680AF994336}"/>
              </a:ext>
            </a:extLst>
          </p:cNvPr>
          <p:cNvSpPr txBox="1"/>
          <p:nvPr/>
        </p:nvSpPr>
        <p:spPr>
          <a:xfrm>
            <a:off x="7250491" y="834911"/>
            <a:ext cx="1521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Azure Web</a:t>
            </a:r>
            <a:r>
              <a:rPr kumimoji="1" lang="ja-JP" altLang="en-US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</a:t>
            </a:r>
            <a:r>
              <a:rPr kumimoji="1" lang="en-US" altLang="ja-JP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App</a:t>
            </a:r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2B35A658-BF6E-4105-BE62-B7B707E3DD6D}"/>
              </a:ext>
            </a:extLst>
          </p:cNvPr>
          <p:cNvSpPr txBox="1"/>
          <p:nvPr/>
        </p:nvSpPr>
        <p:spPr>
          <a:xfrm>
            <a:off x="3948407" y="843599"/>
            <a:ext cx="1391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カスタムコネクタ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AB10E177-7406-45E6-89AB-8AD9387AA776}"/>
              </a:ext>
            </a:extLst>
          </p:cNvPr>
          <p:cNvSpPr txBox="1"/>
          <p:nvPr/>
        </p:nvSpPr>
        <p:spPr>
          <a:xfrm>
            <a:off x="2970203" y="158864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接続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C52E26A9-8D87-4517-AA4D-7CE46BAE9377}"/>
              </a:ext>
            </a:extLst>
          </p:cNvPr>
          <p:cNvSpPr txBox="1"/>
          <p:nvPr/>
        </p:nvSpPr>
        <p:spPr>
          <a:xfrm>
            <a:off x="1509312" y="801041"/>
            <a:ext cx="1426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Power Apps</a:t>
            </a:r>
            <a:br>
              <a:rPr kumimoji="1" lang="en-US" altLang="ja-JP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</a:br>
            <a:r>
              <a:rPr kumimoji="1" lang="ja-JP" altLang="en-US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キャンバスアプリ</a:t>
            </a:r>
          </a:p>
        </p:txBody>
      </p:sp>
    </p:spTree>
    <p:extLst>
      <p:ext uri="{BB962C8B-B14F-4D97-AF65-F5344CB8AC3E}">
        <p14:creationId xmlns:p14="http://schemas.microsoft.com/office/powerpoint/2010/main" val="1321299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3FD3B6E8-C2DA-462F-8046-AF33B01F9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209" y="4026533"/>
            <a:ext cx="8327300" cy="193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793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44D507F-F429-4248-A950-7149177F4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856" y="595116"/>
            <a:ext cx="9002515" cy="566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793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0768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kumimoji="1" sz="1400" dirty="0" smtClean="0">
            <a:latin typeface="UD Digi Kyokasho NK-R" panose="02020400000000000000" pitchFamily="18" charset="-128"/>
            <a:ea typeface="UD Digi Kyokasho NK-R" panose="02020400000000000000" pitchFamily="18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ワイド画面</PresentationFormat>
  <Paragraphs>15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UD Digi Kyokasho NK-R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2020-09-18T09:20:40Z</dcterms:created>
  <dcterms:modified xsi:type="dcterms:W3CDTF">2020-09-18T13:26:53Z</dcterms:modified>
</cp:coreProperties>
</file>