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4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B19DF-65ED-6FDB-8C2B-E5420604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E101-6203-5CEE-64A7-0267DFFD1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0A9C1-374D-F834-D842-B2B08D2A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58BAE-6D8F-ACA0-DFAE-2FCD57E1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D86C1-E317-629A-8922-3CC708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47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9B578-1ED5-B731-71A9-BE090939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25F2C0-782A-9049-B549-83C7F3BDE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47D180-CA06-EE77-137E-9067D53B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C5A09-2ABB-F2D9-ECC1-29D84CBF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59CFB-21D3-20ED-7E6A-EC817C04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74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2600CD-247C-C9CA-388B-55781D285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667346-6078-7EFD-FFBF-1C4A57325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477A9-490D-31D9-F3CF-CE2CD1A4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2293A-E419-1A42-331C-602E5EF4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85B1A-CEA2-E256-EF8C-48FA5BA3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1CAEB-CC20-4E01-FDBF-4E5E7E3D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C9151-0F35-FB5E-622B-31E39C7F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DFA86-AE7B-8839-8957-E0D6603A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CC114B-232A-A07E-F27F-3E224E82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7C159-3D08-9C8D-6A56-8FC751A5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4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8D1DE-CD0A-07EB-F28C-AE831489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0A452-7C4E-9098-CD68-1432FF00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77AE8A-6D56-87E6-345A-275CF16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03B2B-58BF-0758-50CC-A24E033E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13BAD-BCC4-A457-42AA-52DD8454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0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75D1-90CB-7737-0B3F-D153ADF3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0D724-72EF-4A90-FCB1-289A84D41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6FFA4-2093-0A1F-2317-400D7C54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9B4239-BC6D-D0FF-50CE-5972BB3B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EFEF85-0E84-2CB0-991F-04795BB7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36CA2-466E-C840-CD3C-6C1C3BF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3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E803D-5D28-03CE-B49E-C4B7933D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33E177-7DFF-9BDB-BEF7-F7F4A3D6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3BBC19-C03F-DC82-BB4C-1D376193F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3DE1A-F2BC-895B-19D0-015B2E379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25A0BA-2BB6-CFE7-10F9-097DBE69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1E484A-4609-15C1-5EF5-5934A93D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E04F4D-A61C-87CF-3459-5CF398CE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E33AE2-D4B4-D351-0A5E-AEEA7096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AD08D-7DB3-B00C-AB03-D455DEF8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723DE2-3F5F-F31A-6AF1-ADEB3389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EF6066-1AA3-5704-4790-9C6896C8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D62573-A890-C67F-7723-CCE27BE8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9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345F2D-A4E7-D3DC-8C74-F2375CF4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7C206B-A2A7-A13D-D9E8-F0852C0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7F079A-181D-4D8C-107C-3FA468A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313A6-0D37-0D17-BF9A-D103E05F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5CE67-D3ED-2B17-F627-0D4B49A6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E0024E-0A03-3A88-9930-729D1CE24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F12B57-1D9F-12B8-5716-ACDDFA0D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59318-2C88-A854-7059-E43920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36377-6434-B3BB-3862-18588B8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0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25BF-2961-A38F-2A20-4FFA662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FD7CFA-FC92-1E2F-B75E-55169A807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E515EE-D748-94EF-A3EF-7AC5A9AA4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4E3564-2033-AC4C-C5B8-7EBC64BE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12700-AE58-A626-8DAE-C3499201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4872DE-D524-84B2-1F8D-D0450585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0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F9AEE-610E-29E1-2529-2EBCA281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8F031A-39F2-3FC7-19A4-F582B883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E1BCEA-39D5-63EA-4CC4-E05ECC1EE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577705-95B6-D622-F44A-C2584BB86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F7936-2924-8FDE-6C43-EF982390B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4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5553F37-8B8A-F59F-FAF1-2F74AD94A2A9}"/>
              </a:ext>
            </a:extLst>
          </p:cNvPr>
          <p:cNvSpPr/>
          <p:nvPr/>
        </p:nvSpPr>
        <p:spPr>
          <a:xfrm>
            <a:off x="1444784" y="787327"/>
            <a:ext cx="9353925" cy="49128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356FF5C-536D-CD79-EDCE-0E3A0D50D2C1}"/>
              </a:ext>
            </a:extLst>
          </p:cNvPr>
          <p:cNvGrpSpPr/>
          <p:nvPr/>
        </p:nvGrpSpPr>
        <p:grpSpPr>
          <a:xfrm>
            <a:off x="1393290" y="1150829"/>
            <a:ext cx="9481237" cy="4359890"/>
            <a:chOff x="1627906" y="1856411"/>
            <a:chExt cx="9481237" cy="4359890"/>
          </a:xfrm>
        </p:grpSpPr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389B38A8-88C6-33B6-9B39-EE6BA845D69B}"/>
                </a:ext>
              </a:extLst>
            </p:cNvPr>
            <p:cNvGrpSpPr/>
            <p:nvPr/>
          </p:nvGrpSpPr>
          <p:grpSpPr>
            <a:xfrm>
              <a:off x="6868721" y="2366127"/>
              <a:ext cx="1541493" cy="1541493"/>
              <a:chOff x="8898114" y="2268264"/>
              <a:chExt cx="1828800" cy="1828800"/>
            </a:xfrm>
            <a:noFill/>
          </p:grpSpPr>
          <p:sp>
            <p:nvSpPr>
              <p:cNvPr id="56" name="Rectangle 8">
                <a:extLst>
                  <a:ext uri="{FF2B5EF4-FFF2-40B4-BE49-F238E27FC236}">
                    <a16:creationId xmlns:a16="http://schemas.microsoft.com/office/drawing/2014/main" id="{3E77F14F-16B9-367E-8151-4F443849AD0A}"/>
                  </a:ext>
                </a:extLst>
              </p:cNvPr>
              <p:cNvSpPr/>
              <p:nvPr/>
            </p:nvSpPr>
            <p:spPr bwMode="auto">
              <a:xfrm>
                <a:off x="8898114" y="2268264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Product_ECDC" title="Icon of a box">
                <a:extLst>
                  <a:ext uri="{FF2B5EF4-FFF2-40B4-BE49-F238E27FC236}">
                    <a16:creationId xmlns:a16="http://schemas.microsoft.com/office/drawing/2014/main" id="{CE42ABF8-517F-DE86-4C8B-EDD5771E79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406126" y="2725464"/>
                <a:ext cx="812777" cy="914400"/>
              </a:xfrm>
              <a:custGeom>
                <a:avLst/>
                <a:gdLst>
                  <a:gd name="T0" fmla="*/ 3623 w 3623"/>
                  <a:gd name="T1" fmla="*/ 906 h 4076"/>
                  <a:gd name="T2" fmla="*/ 1812 w 3623"/>
                  <a:gd name="T3" fmla="*/ 1812 h 4076"/>
                  <a:gd name="T4" fmla="*/ 0 w 3623"/>
                  <a:gd name="T5" fmla="*/ 906 h 4076"/>
                  <a:gd name="T6" fmla="*/ 906 w 3623"/>
                  <a:gd name="T7" fmla="*/ 453 h 4076"/>
                  <a:gd name="T8" fmla="*/ 2699 w 3623"/>
                  <a:gd name="T9" fmla="*/ 1358 h 4076"/>
                  <a:gd name="T10" fmla="*/ 3623 w 3623"/>
                  <a:gd name="T11" fmla="*/ 906 h 4076"/>
                  <a:gd name="T12" fmla="*/ 1812 w 3623"/>
                  <a:gd name="T13" fmla="*/ 0 h 4076"/>
                  <a:gd name="T14" fmla="*/ 0 w 3623"/>
                  <a:gd name="T15" fmla="*/ 906 h 4076"/>
                  <a:gd name="T16" fmla="*/ 0 w 3623"/>
                  <a:gd name="T17" fmla="*/ 3171 h 4076"/>
                  <a:gd name="T18" fmla="*/ 1812 w 3623"/>
                  <a:gd name="T19" fmla="*/ 4076 h 4076"/>
                  <a:gd name="T20" fmla="*/ 3623 w 3623"/>
                  <a:gd name="T21" fmla="*/ 3171 h 4076"/>
                  <a:gd name="T22" fmla="*/ 3623 w 3623"/>
                  <a:gd name="T23" fmla="*/ 906 h 4076"/>
                  <a:gd name="T24" fmla="*/ 1812 w 3623"/>
                  <a:gd name="T25" fmla="*/ 1812 h 4076"/>
                  <a:gd name="T26" fmla="*/ 1812 w 3623"/>
                  <a:gd name="T27" fmla="*/ 4076 h 4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23" h="4076">
                    <a:moveTo>
                      <a:pt x="3623" y="906"/>
                    </a:moveTo>
                    <a:lnTo>
                      <a:pt x="1812" y="1812"/>
                    </a:lnTo>
                    <a:lnTo>
                      <a:pt x="0" y="906"/>
                    </a:lnTo>
                    <a:moveTo>
                      <a:pt x="906" y="453"/>
                    </a:moveTo>
                    <a:lnTo>
                      <a:pt x="2699" y="1358"/>
                    </a:lnTo>
                    <a:moveTo>
                      <a:pt x="3623" y="906"/>
                    </a:moveTo>
                    <a:lnTo>
                      <a:pt x="1812" y="0"/>
                    </a:lnTo>
                    <a:lnTo>
                      <a:pt x="0" y="906"/>
                    </a:lnTo>
                    <a:lnTo>
                      <a:pt x="0" y="3171"/>
                    </a:lnTo>
                    <a:lnTo>
                      <a:pt x="1812" y="4076"/>
                    </a:lnTo>
                    <a:lnTo>
                      <a:pt x="3623" y="3171"/>
                    </a:lnTo>
                    <a:lnTo>
                      <a:pt x="3623" y="906"/>
                    </a:lnTo>
                    <a:moveTo>
                      <a:pt x="1812" y="1812"/>
                    </a:moveTo>
                    <a:lnTo>
                      <a:pt x="1812" y="4076"/>
                    </a:ln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58" name="TextBox 9">
                <a:extLst>
                  <a:ext uri="{FF2B5EF4-FFF2-40B4-BE49-F238E27FC236}">
                    <a16:creationId xmlns:a16="http://schemas.microsoft.com/office/drawing/2014/main" id="{87F839C0-8C7F-0EE2-8589-27F2BE156AC9}"/>
                  </a:ext>
                </a:extLst>
              </p:cNvPr>
              <p:cNvSpPr txBox="1"/>
              <p:nvPr/>
            </p:nvSpPr>
            <p:spPr>
              <a:xfrm>
                <a:off x="8898114" y="3714575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Product</a:t>
                </a:r>
              </a:p>
            </p:txBody>
          </p:sp>
        </p:grp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2D7896AA-550A-A45D-4EE1-2363700C5EEC}"/>
                </a:ext>
              </a:extLst>
            </p:cNvPr>
            <p:cNvGrpSpPr/>
            <p:nvPr/>
          </p:nvGrpSpPr>
          <p:grpSpPr>
            <a:xfrm>
              <a:off x="4256002" y="4674808"/>
              <a:ext cx="1541493" cy="1541493"/>
              <a:chOff x="6889932" y="2302567"/>
              <a:chExt cx="1828800" cy="1828800"/>
            </a:xfrm>
            <a:noFill/>
          </p:grpSpPr>
          <p:sp>
            <p:nvSpPr>
              <p:cNvPr id="53" name="Rectangle 11">
                <a:extLst>
                  <a:ext uri="{FF2B5EF4-FFF2-40B4-BE49-F238E27FC236}">
                    <a16:creationId xmlns:a16="http://schemas.microsoft.com/office/drawing/2014/main" id="{106EC7E0-8FAD-2255-1B28-D136E6832B7B}"/>
                  </a:ext>
                </a:extLst>
              </p:cNvPr>
              <p:cNvSpPr/>
              <p:nvPr/>
            </p:nvSpPr>
            <p:spPr bwMode="auto">
              <a:xfrm>
                <a:off x="6889932" y="2302567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people_12" title="Icon of three people">
                <a:extLst>
                  <a:ext uri="{FF2B5EF4-FFF2-40B4-BE49-F238E27FC236}">
                    <a16:creationId xmlns:a16="http://schemas.microsoft.com/office/drawing/2014/main" id="{7630A563-0046-2267-656D-D3CC28EFE83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68451" y="2725464"/>
                <a:ext cx="1071760" cy="914400"/>
              </a:xfrm>
              <a:custGeom>
                <a:avLst/>
                <a:gdLst>
                  <a:gd name="T0" fmla="*/ 110 w 349"/>
                  <a:gd name="T1" fmla="*/ 142 h 296"/>
                  <a:gd name="T2" fmla="*/ 174 w 349"/>
                  <a:gd name="T3" fmla="*/ 78 h 296"/>
                  <a:gd name="T4" fmla="*/ 238 w 349"/>
                  <a:gd name="T5" fmla="*/ 142 h 296"/>
                  <a:gd name="T6" fmla="*/ 174 w 349"/>
                  <a:gd name="T7" fmla="*/ 206 h 296"/>
                  <a:gd name="T8" fmla="*/ 110 w 349"/>
                  <a:gd name="T9" fmla="*/ 142 h 296"/>
                  <a:gd name="T10" fmla="*/ 264 w 349"/>
                  <a:gd name="T11" fmla="*/ 296 h 296"/>
                  <a:gd name="T12" fmla="*/ 174 w 349"/>
                  <a:gd name="T13" fmla="*/ 207 h 296"/>
                  <a:gd name="T14" fmla="*/ 85 w 349"/>
                  <a:gd name="T15" fmla="*/ 296 h 296"/>
                  <a:gd name="T16" fmla="*/ 56 w 349"/>
                  <a:gd name="T17" fmla="*/ 80 h 296"/>
                  <a:gd name="T18" fmla="*/ 96 w 349"/>
                  <a:gd name="T19" fmla="*/ 40 h 296"/>
                  <a:gd name="T20" fmla="*/ 56 w 349"/>
                  <a:gd name="T21" fmla="*/ 0 h 296"/>
                  <a:gd name="T22" fmla="*/ 16 w 349"/>
                  <a:gd name="T23" fmla="*/ 40 h 296"/>
                  <a:gd name="T24" fmla="*/ 56 w 349"/>
                  <a:gd name="T25" fmla="*/ 80 h 296"/>
                  <a:gd name="T26" fmla="*/ 111 w 349"/>
                  <a:gd name="T27" fmla="*/ 136 h 296"/>
                  <a:gd name="T28" fmla="*/ 56 w 349"/>
                  <a:gd name="T29" fmla="*/ 81 h 296"/>
                  <a:gd name="T30" fmla="*/ 0 w 349"/>
                  <a:gd name="T31" fmla="*/ 136 h 296"/>
                  <a:gd name="T32" fmla="*/ 293 w 349"/>
                  <a:gd name="T33" fmla="*/ 80 h 296"/>
                  <a:gd name="T34" fmla="*/ 333 w 349"/>
                  <a:gd name="T35" fmla="*/ 40 h 296"/>
                  <a:gd name="T36" fmla="*/ 293 w 349"/>
                  <a:gd name="T37" fmla="*/ 0 h 296"/>
                  <a:gd name="T38" fmla="*/ 253 w 349"/>
                  <a:gd name="T39" fmla="*/ 40 h 296"/>
                  <a:gd name="T40" fmla="*/ 293 w 349"/>
                  <a:gd name="T41" fmla="*/ 80 h 296"/>
                  <a:gd name="T42" fmla="*/ 349 w 349"/>
                  <a:gd name="T43" fmla="*/ 136 h 296"/>
                  <a:gd name="T44" fmla="*/ 293 w 349"/>
                  <a:gd name="T45" fmla="*/ 81 h 296"/>
                  <a:gd name="T46" fmla="*/ 237 w 349"/>
                  <a:gd name="T47" fmla="*/ 13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9" h="296">
                    <a:moveTo>
                      <a:pt x="110" y="142"/>
                    </a:moveTo>
                    <a:cubicBezTo>
                      <a:pt x="110" y="107"/>
                      <a:pt x="139" y="78"/>
                      <a:pt x="174" y="78"/>
                    </a:cubicBezTo>
                    <a:cubicBezTo>
                      <a:pt x="210" y="78"/>
                      <a:pt x="238" y="107"/>
                      <a:pt x="238" y="142"/>
                    </a:cubicBezTo>
                    <a:cubicBezTo>
                      <a:pt x="238" y="177"/>
                      <a:pt x="210" y="206"/>
                      <a:pt x="174" y="206"/>
                    </a:cubicBezTo>
                    <a:cubicBezTo>
                      <a:pt x="139" y="206"/>
                      <a:pt x="110" y="177"/>
                      <a:pt x="110" y="142"/>
                    </a:cubicBezTo>
                    <a:close/>
                    <a:moveTo>
                      <a:pt x="264" y="296"/>
                    </a:moveTo>
                    <a:cubicBezTo>
                      <a:pt x="264" y="247"/>
                      <a:pt x="224" y="207"/>
                      <a:pt x="174" y="207"/>
                    </a:cubicBezTo>
                    <a:cubicBezTo>
                      <a:pt x="125" y="207"/>
                      <a:pt x="85" y="247"/>
                      <a:pt x="85" y="296"/>
                    </a:cubicBezTo>
                    <a:moveTo>
                      <a:pt x="56" y="80"/>
                    </a:moveTo>
                    <a:cubicBezTo>
                      <a:pt x="78" y="80"/>
                      <a:pt x="96" y="62"/>
                      <a:pt x="96" y="40"/>
                    </a:cubicBezTo>
                    <a:cubicBezTo>
                      <a:pt x="96" y="18"/>
                      <a:pt x="78" y="0"/>
                      <a:pt x="56" y="0"/>
                    </a:cubicBezTo>
                    <a:cubicBezTo>
                      <a:pt x="34" y="0"/>
                      <a:pt x="16" y="18"/>
                      <a:pt x="16" y="40"/>
                    </a:cubicBezTo>
                    <a:cubicBezTo>
                      <a:pt x="16" y="62"/>
                      <a:pt x="34" y="80"/>
                      <a:pt x="56" y="80"/>
                    </a:cubicBezTo>
                    <a:close/>
                    <a:moveTo>
                      <a:pt x="111" y="136"/>
                    </a:moveTo>
                    <a:cubicBezTo>
                      <a:pt x="111" y="106"/>
                      <a:pt x="86" y="81"/>
                      <a:pt x="56" y="81"/>
                    </a:cubicBezTo>
                    <a:cubicBezTo>
                      <a:pt x="25" y="81"/>
                      <a:pt x="0" y="106"/>
                      <a:pt x="0" y="136"/>
                    </a:cubicBezTo>
                    <a:moveTo>
                      <a:pt x="293" y="80"/>
                    </a:moveTo>
                    <a:cubicBezTo>
                      <a:pt x="315" y="80"/>
                      <a:pt x="333" y="62"/>
                      <a:pt x="333" y="40"/>
                    </a:cubicBezTo>
                    <a:cubicBezTo>
                      <a:pt x="333" y="18"/>
                      <a:pt x="315" y="0"/>
                      <a:pt x="293" y="0"/>
                    </a:cubicBezTo>
                    <a:cubicBezTo>
                      <a:pt x="271" y="0"/>
                      <a:pt x="253" y="18"/>
                      <a:pt x="253" y="40"/>
                    </a:cubicBezTo>
                    <a:cubicBezTo>
                      <a:pt x="253" y="62"/>
                      <a:pt x="271" y="80"/>
                      <a:pt x="293" y="80"/>
                    </a:cubicBezTo>
                    <a:close/>
                    <a:moveTo>
                      <a:pt x="349" y="136"/>
                    </a:moveTo>
                    <a:cubicBezTo>
                      <a:pt x="349" y="106"/>
                      <a:pt x="324" y="81"/>
                      <a:pt x="293" y="81"/>
                    </a:cubicBezTo>
                    <a:cubicBezTo>
                      <a:pt x="262" y="81"/>
                      <a:pt x="237" y="106"/>
                      <a:pt x="237" y="136"/>
                    </a:cubicBez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55" name="TextBox 12">
                <a:extLst>
                  <a:ext uri="{FF2B5EF4-FFF2-40B4-BE49-F238E27FC236}">
                    <a16:creationId xmlns:a16="http://schemas.microsoft.com/office/drawing/2014/main" id="{94CC88E2-C245-1F9F-4F02-BAB95BECF131}"/>
                  </a:ext>
                </a:extLst>
              </p:cNvPr>
              <p:cNvSpPr txBox="1"/>
              <p:nvPr/>
            </p:nvSpPr>
            <p:spPr>
              <a:xfrm>
                <a:off x="6889932" y="3748878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Group</a:t>
                </a:r>
              </a:p>
            </p:txBody>
          </p: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8A3311BC-61A9-7131-FF1F-B930994C0058}"/>
                </a:ext>
              </a:extLst>
            </p:cNvPr>
            <p:cNvGrpSpPr/>
            <p:nvPr/>
          </p:nvGrpSpPr>
          <p:grpSpPr>
            <a:xfrm>
              <a:off x="1627906" y="2366127"/>
              <a:ext cx="1541493" cy="1541493"/>
              <a:chOff x="1891849" y="2302567"/>
              <a:chExt cx="1828800" cy="1828800"/>
            </a:xfrm>
            <a:noFill/>
          </p:grpSpPr>
          <p:sp>
            <p:nvSpPr>
              <p:cNvPr id="50" name="Rectangle 18">
                <a:extLst>
                  <a:ext uri="{FF2B5EF4-FFF2-40B4-BE49-F238E27FC236}">
                    <a16:creationId xmlns:a16="http://schemas.microsoft.com/office/drawing/2014/main" id="{CE50B162-D4C5-477F-3A92-868A0574219B}"/>
                  </a:ext>
                </a:extLst>
              </p:cNvPr>
              <p:cNvSpPr/>
              <p:nvPr/>
            </p:nvSpPr>
            <p:spPr bwMode="auto">
              <a:xfrm>
                <a:off x="1891849" y="2302567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people_4" title="Icon of a person">
                <a:extLst>
                  <a:ext uri="{FF2B5EF4-FFF2-40B4-BE49-F238E27FC236}">
                    <a16:creationId xmlns:a16="http://schemas.microsoft.com/office/drawing/2014/main" id="{B288A1D1-6FA1-D141-FBC5-5216F27D4C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397296" y="2725464"/>
                <a:ext cx="817903" cy="914400"/>
              </a:xfrm>
              <a:custGeom>
                <a:avLst/>
                <a:gdLst>
                  <a:gd name="T0" fmla="*/ 48 w 246"/>
                  <a:gd name="T1" fmla="*/ 76 h 275"/>
                  <a:gd name="T2" fmla="*/ 124 w 246"/>
                  <a:gd name="T3" fmla="*/ 0 h 275"/>
                  <a:gd name="T4" fmla="*/ 201 w 246"/>
                  <a:gd name="T5" fmla="*/ 76 h 275"/>
                  <a:gd name="T6" fmla="*/ 124 w 246"/>
                  <a:gd name="T7" fmla="*/ 152 h 275"/>
                  <a:gd name="T8" fmla="*/ 48 w 246"/>
                  <a:gd name="T9" fmla="*/ 76 h 275"/>
                  <a:gd name="T10" fmla="*/ 246 w 246"/>
                  <a:gd name="T11" fmla="*/ 275 h 275"/>
                  <a:gd name="T12" fmla="*/ 123 w 246"/>
                  <a:gd name="T13" fmla="*/ 152 h 275"/>
                  <a:gd name="T14" fmla="*/ 0 w 246"/>
                  <a:gd name="T1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75">
                    <a:moveTo>
                      <a:pt x="48" y="76"/>
                    </a:moveTo>
                    <a:cubicBezTo>
                      <a:pt x="48" y="34"/>
                      <a:pt x="82" y="0"/>
                      <a:pt x="124" y="0"/>
                    </a:cubicBezTo>
                    <a:cubicBezTo>
                      <a:pt x="166" y="0"/>
                      <a:pt x="201" y="34"/>
                      <a:pt x="201" y="76"/>
                    </a:cubicBezTo>
                    <a:cubicBezTo>
                      <a:pt x="201" y="118"/>
                      <a:pt x="166" y="152"/>
                      <a:pt x="124" y="152"/>
                    </a:cubicBezTo>
                    <a:cubicBezTo>
                      <a:pt x="82" y="152"/>
                      <a:pt x="48" y="118"/>
                      <a:pt x="48" y="76"/>
                    </a:cubicBezTo>
                    <a:close/>
                    <a:moveTo>
                      <a:pt x="246" y="275"/>
                    </a:moveTo>
                    <a:cubicBezTo>
                      <a:pt x="246" y="207"/>
                      <a:pt x="191" y="152"/>
                      <a:pt x="123" y="152"/>
                    </a:cubicBezTo>
                    <a:cubicBezTo>
                      <a:pt x="55" y="152"/>
                      <a:pt x="0" y="207"/>
                      <a:pt x="0" y="275"/>
                    </a:cubicBez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52" name="TextBox 19">
                <a:extLst>
                  <a:ext uri="{FF2B5EF4-FFF2-40B4-BE49-F238E27FC236}">
                    <a16:creationId xmlns:a16="http://schemas.microsoft.com/office/drawing/2014/main" id="{85CD3567-1988-4144-A9C7-CA4F1EDECAA0}"/>
                  </a:ext>
                </a:extLst>
              </p:cNvPr>
              <p:cNvSpPr txBox="1"/>
              <p:nvPr/>
            </p:nvSpPr>
            <p:spPr>
              <a:xfrm>
                <a:off x="1891849" y="3748878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User</a:t>
                </a:r>
              </a:p>
            </p:txBody>
          </p:sp>
        </p:grpSp>
        <p:sp>
          <p:nvSpPr>
            <p:cNvPr id="9" name="Lock" title="Icon of a padlock">
              <a:extLst>
                <a:ext uri="{FF2B5EF4-FFF2-40B4-BE49-F238E27FC236}">
                  <a16:creationId xmlns:a16="http://schemas.microsoft.com/office/drawing/2014/main" id="{10768090-8E14-6865-E7D2-3AF0949067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8068" y="2453132"/>
              <a:ext cx="220046" cy="307547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noFill/>
            <a:ln w="15875" cap="sq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10" name="Lock" title="Icon of a padlock">
              <a:extLst>
                <a:ext uri="{FF2B5EF4-FFF2-40B4-BE49-F238E27FC236}">
                  <a16:creationId xmlns:a16="http://schemas.microsoft.com/office/drawing/2014/main" id="{A7EFF621-2D74-1912-FDE0-62B50A2014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8068" y="2457128"/>
              <a:ext cx="220046" cy="307547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42D4BAA7-ED5D-440E-7FC1-9BB3AD33FA9E}"/>
                </a:ext>
              </a:extLst>
            </p:cNvPr>
            <p:cNvGrpSpPr/>
            <p:nvPr/>
          </p:nvGrpSpPr>
          <p:grpSpPr>
            <a:xfrm>
              <a:off x="4256002" y="2359665"/>
              <a:ext cx="1541493" cy="1541493"/>
              <a:chOff x="4435560" y="2302567"/>
              <a:chExt cx="1828800" cy="1828800"/>
            </a:xfrm>
            <a:noFill/>
          </p:grpSpPr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5F88CF9B-BB26-0DD4-40E7-4A7672E2BCC1}"/>
                  </a:ext>
                </a:extLst>
              </p:cNvPr>
              <p:cNvSpPr/>
              <p:nvPr/>
            </p:nvSpPr>
            <p:spPr bwMode="auto">
              <a:xfrm>
                <a:off x="4435560" y="2302567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key" title="Icon of a key">
                <a:extLst>
                  <a:ext uri="{FF2B5EF4-FFF2-40B4-BE49-F238E27FC236}">
                    <a16:creationId xmlns:a16="http://schemas.microsoft.com/office/drawing/2014/main" id="{53414A1A-54DF-E2B5-8739-AE740A674C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492229" y="2386911"/>
                <a:ext cx="367646" cy="365760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  <a:gd name="T28" fmla="*/ 76 w 330"/>
                  <a:gd name="T29" fmla="*/ 91 h 328"/>
                  <a:gd name="T30" fmla="*/ 91 w 330"/>
                  <a:gd name="T31" fmla="*/ 76 h 328"/>
                  <a:gd name="T32" fmla="*/ 76 w 330"/>
                  <a:gd name="T33" fmla="*/ 60 h 328"/>
                  <a:gd name="T34" fmla="*/ 60 w 330"/>
                  <a:gd name="T35" fmla="*/ 76 h 328"/>
                  <a:gd name="T36" fmla="*/ 76 w 330"/>
                  <a:gd name="T37" fmla="*/ 9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  <a:moveTo>
                      <a:pt x="76" y="91"/>
                    </a:moveTo>
                    <a:cubicBezTo>
                      <a:pt x="84" y="91"/>
                      <a:pt x="91" y="84"/>
                      <a:pt x="91" y="76"/>
                    </a:cubicBezTo>
                    <a:cubicBezTo>
                      <a:pt x="91" y="67"/>
                      <a:pt x="84" y="60"/>
                      <a:pt x="76" y="60"/>
                    </a:cubicBezTo>
                    <a:cubicBezTo>
                      <a:pt x="67" y="60"/>
                      <a:pt x="60" y="67"/>
                      <a:pt x="60" y="76"/>
                    </a:cubicBezTo>
                    <a:cubicBezTo>
                      <a:pt x="60" y="84"/>
                      <a:pt x="67" y="91"/>
                      <a:pt x="76" y="91"/>
                    </a:cubicBezTo>
                    <a:close/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47" name="Commitments_EC4D" title="Icon of a handshake">
                <a:extLst>
                  <a:ext uri="{FF2B5EF4-FFF2-40B4-BE49-F238E27FC236}">
                    <a16:creationId xmlns:a16="http://schemas.microsoft.com/office/drawing/2014/main" id="{6E822777-32D6-6068-4000-4525BBBA393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62344" y="2725464"/>
                <a:ext cx="975229" cy="914400"/>
              </a:xfrm>
              <a:custGeom>
                <a:avLst/>
                <a:gdLst>
                  <a:gd name="T0" fmla="*/ 56 w 3762"/>
                  <a:gd name="T1" fmla="*/ 1280 h 3526"/>
                  <a:gd name="T2" fmla="*/ 1246 w 3762"/>
                  <a:gd name="T3" fmla="*/ 30 h 3526"/>
                  <a:gd name="T4" fmla="*/ 1589 w 3762"/>
                  <a:gd name="T5" fmla="*/ 313 h 3526"/>
                  <a:gd name="T6" fmla="*/ 104 w 3762"/>
                  <a:gd name="T7" fmla="*/ 2297 h 3526"/>
                  <a:gd name="T8" fmla="*/ 698 w 3762"/>
                  <a:gd name="T9" fmla="*/ 2078 h 3526"/>
                  <a:gd name="T10" fmla="*/ 323 w 3762"/>
                  <a:gd name="T11" fmla="*/ 1703 h 3526"/>
                  <a:gd name="T12" fmla="*/ 2479 w 3762"/>
                  <a:gd name="T13" fmla="*/ 2578 h 3526"/>
                  <a:gd name="T14" fmla="*/ 3073 w 3762"/>
                  <a:gd name="T15" fmla="*/ 2797 h 3526"/>
                  <a:gd name="T16" fmla="*/ 2854 w 3762"/>
                  <a:gd name="T17" fmla="*/ 2203 h 3526"/>
                  <a:gd name="T18" fmla="*/ 1823 w 3762"/>
                  <a:gd name="T19" fmla="*/ 3422 h 3526"/>
                  <a:gd name="T20" fmla="*/ 2198 w 3762"/>
                  <a:gd name="T21" fmla="*/ 3047 h 3526"/>
                  <a:gd name="T22" fmla="*/ 2698 w 3762"/>
                  <a:gd name="T23" fmla="*/ 3172 h 3526"/>
                  <a:gd name="T24" fmla="*/ 2479 w 3762"/>
                  <a:gd name="T25" fmla="*/ 2578 h 3526"/>
                  <a:gd name="T26" fmla="*/ 479 w 3762"/>
                  <a:gd name="T27" fmla="*/ 2672 h 3526"/>
                  <a:gd name="T28" fmla="*/ 1073 w 3762"/>
                  <a:gd name="T29" fmla="*/ 2453 h 3526"/>
                  <a:gd name="T30" fmla="*/ 698 w 3762"/>
                  <a:gd name="T31" fmla="*/ 2078 h 3526"/>
                  <a:gd name="T32" fmla="*/ 854 w 3762"/>
                  <a:gd name="T33" fmla="*/ 2672 h 3526"/>
                  <a:gd name="T34" fmla="*/ 1229 w 3762"/>
                  <a:gd name="T35" fmla="*/ 3047 h 3526"/>
                  <a:gd name="T36" fmla="*/ 1448 w 3762"/>
                  <a:gd name="T37" fmla="*/ 2453 h 3526"/>
                  <a:gd name="T38" fmla="*/ 854 w 3762"/>
                  <a:gd name="T39" fmla="*/ 2672 h 3526"/>
                  <a:gd name="T40" fmla="*/ 1229 w 3762"/>
                  <a:gd name="T41" fmla="*/ 3422 h 3526"/>
                  <a:gd name="T42" fmla="*/ 1823 w 3762"/>
                  <a:gd name="T43" fmla="*/ 3203 h 3526"/>
                  <a:gd name="T44" fmla="*/ 1448 w 3762"/>
                  <a:gd name="T45" fmla="*/ 2828 h 3526"/>
                  <a:gd name="T46" fmla="*/ 3214 w 3762"/>
                  <a:gd name="T47" fmla="*/ 1813 h 3526"/>
                  <a:gd name="T48" fmla="*/ 3746 w 3762"/>
                  <a:gd name="T49" fmla="*/ 1220 h 3526"/>
                  <a:gd name="T50" fmla="*/ 2526 w 3762"/>
                  <a:gd name="T51" fmla="*/ 0 h 3526"/>
                  <a:gd name="T52" fmla="*/ 1412 w 3762"/>
                  <a:gd name="T53" fmla="*/ 385 h 3526"/>
                  <a:gd name="T54" fmla="*/ 1026 w 3762"/>
                  <a:gd name="T55" fmla="*/ 1250 h 3526"/>
                  <a:gd name="T56" fmla="*/ 1276 w 3762"/>
                  <a:gd name="T57" fmla="*/ 1500 h 3526"/>
                  <a:gd name="T58" fmla="*/ 2026 w 3762"/>
                  <a:gd name="T59" fmla="*/ 750 h 3526"/>
                  <a:gd name="T60" fmla="*/ 3448 w 3762"/>
                  <a:gd name="T61" fmla="*/ 2047 h 3526"/>
                  <a:gd name="T62" fmla="*/ 3071 w 3762"/>
                  <a:gd name="T63" fmla="*/ 2420 h 3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62" h="3526">
                    <a:moveTo>
                      <a:pt x="401" y="1625"/>
                    </a:moveTo>
                    <a:cubicBezTo>
                      <a:pt x="56" y="1280"/>
                      <a:pt x="56" y="1280"/>
                      <a:pt x="56" y="1280"/>
                    </a:cubicBezTo>
                    <a:cubicBezTo>
                      <a:pt x="40" y="1264"/>
                      <a:pt x="40" y="1236"/>
                      <a:pt x="56" y="1220"/>
                    </a:cubicBezTo>
                    <a:cubicBezTo>
                      <a:pt x="1246" y="30"/>
                      <a:pt x="1246" y="30"/>
                      <a:pt x="1246" y="30"/>
                    </a:cubicBezTo>
                    <a:cubicBezTo>
                      <a:pt x="1262" y="14"/>
                      <a:pt x="1290" y="14"/>
                      <a:pt x="1306" y="30"/>
                    </a:cubicBezTo>
                    <a:cubicBezTo>
                      <a:pt x="1589" y="313"/>
                      <a:pt x="1589" y="313"/>
                      <a:pt x="1589" y="313"/>
                    </a:cubicBezTo>
                    <a:moveTo>
                      <a:pt x="104" y="1922"/>
                    </a:moveTo>
                    <a:cubicBezTo>
                      <a:pt x="0" y="2026"/>
                      <a:pt x="0" y="2194"/>
                      <a:pt x="104" y="2297"/>
                    </a:cubicBezTo>
                    <a:cubicBezTo>
                      <a:pt x="207" y="2401"/>
                      <a:pt x="375" y="2401"/>
                      <a:pt x="479" y="2297"/>
                    </a:cubicBezTo>
                    <a:cubicBezTo>
                      <a:pt x="698" y="2078"/>
                      <a:pt x="698" y="2078"/>
                      <a:pt x="698" y="2078"/>
                    </a:cubicBezTo>
                    <a:cubicBezTo>
                      <a:pt x="802" y="1974"/>
                      <a:pt x="802" y="1806"/>
                      <a:pt x="698" y="1703"/>
                    </a:cubicBezTo>
                    <a:cubicBezTo>
                      <a:pt x="595" y="1599"/>
                      <a:pt x="427" y="1599"/>
                      <a:pt x="323" y="1703"/>
                    </a:cubicBezTo>
                    <a:lnTo>
                      <a:pt x="104" y="1922"/>
                    </a:lnTo>
                    <a:close/>
                    <a:moveTo>
                      <a:pt x="2479" y="2578"/>
                    </a:moveTo>
                    <a:cubicBezTo>
                      <a:pt x="2698" y="2797"/>
                      <a:pt x="2698" y="2797"/>
                      <a:pt x="2698" y="2797"/>
                    </a:cubicBezTo>
                    <a:cubicBezTo>
                      <a:pt x="2802" y="2901"/>
                      <a:pt x="2970" y="2901"/>
                      <a:pt x="3073" y="2797"/>
                    </a:cubicBezTo>
                    <a:cubicBezTo>
                      <a:pt x="3177" y="2694"/>
                      <a:pt x="3177" y="2526"/>
                      <a:pt x="3073" y="2422"/>
                    </a:cubicBezTo>
                    <a:cubicBezTo>
                      <a:pt x="2854" y="2203"/>
                      <a:pt x="2854" y="2203"/>
                      <a:pt x="2854" y="2203"/>
                    </a:cubicBezTo>
                    <a:moveTo>
                      <a:pt x="1714" y="3313"/>
                    </a:moveTo>
                    <a:cubicBezTo>
                      <a:pt x="1823" y="3422"/>
                      <a:pt x="1823" y="3422"/>
                      <a:pt x="1823" y="3422"/>
                    </a:cubicBezTo>
                    <a:cubicBezTo>
                      <a:pt x="1927" y="3526"/>
                      <a:pt x="2095" y="3526"/>
                      <a:pt x="2198" y="3422"/>
                    </a:cubicBezTo>
                    <a:cubicBezTo>
                      <a:pt x="2302" y="3319"/>
                      <a:pt x="2302" y="3151"/>
                      <a:pt x="2198" y="3047"/>
                    </a:cubicBezTo>
                    <a:cubicBezTo>
                      <a:pt x="2323" y="3172"/>
                      <a:pt x="2323" y="3172"/>
                      <a:pt x="2323" y="3172"/>
                    </a:cubicBezTo>
                    <a:cubicBezTo>
                      <a:pt x="2427" y="3276"/>
                      <a:pt x="2595" y="3276"/>
                      <a:pt x="2698" y="3172"/>
                    </a:cubicBezTo>
                    <a:cubicBezTo>
                      <a:pt x="2802" y="3069"/>
                      <a:pt x="2802" y="2901"/>
                      <a:pt x="2698" y="2797"/>
                    </a:cubicBezTo>
                    <a:cubicBezTo>
                      <a:pt x="2479" y="2578"/>
                      <a:pt x="2479" y="2578"/>
                      <a:pt x="2479" y="2578"/>
                    </a:cubicBezTo>
                    <a:moveTo>
                      <a:pt x="479" y="2297"/>
                    </a:moveTo>
                    <a:cubicBezTo>
                      <a:pt x="375" y="2401"/>
                      <a:pt x="375" y="2569"/>
                      <a:pt x="479" y="2672"/>
                    </a:cubicBezTo>
                    <a:cubicBezTo>
                      <a:pt x="582" y="2776"/>
                      <a:pt x="750" y="2776"/>
                      <a:pt x="854" y="2672"/>
                    </a:cubicBezTo>
                    <a:cubicBezTo>
                      <a:pt x="1073" y="2453"/>
                      <a:pt x="1073" y="2453"/>
                      <a:pt x="1073" y="2453"/>
                    </a:cubicBezTo>
                    <a:cubicBezTo>
                      <a:pt x="1177" y="2349"/>
                      <a:pt x="1177" y="2181"/>
                      <a:pt x="1073" y="2078"/>
                    </a:cubicBezTo>
                    <a:cubicBezTo>
                      <a:pt x="970" y="1974"/>
                      <a:pt x="802" y="1974"/>
                      <a:pt x="698" y="2078"/>
                    </a:cubicBezTo>
                    <a:lnTo>
                      <a:pt x="479" y="2297"/>
                    </a:lnTo>
                    <a:close/>
                    <a:moveTo>
                      <a:pt x="854" y="2672"/>
                    </a:moveTo>
                    <a:cubicBezTo>
                      <a:pt x="750" y="2776"/>
                      <a:pt x="750" y="2944"/>
                      <a:pt x="854" y="3047"/>
                    </a:cubicBezTo>
                    <a:cubicBezTo>
                      <a:pt x="957" y="3151"/>
                      <a:pt x="1125" y="3151"/>
                      <a:pt x="1229" y="3047"/>
                    </a:cubicBezTo>
                    <a:cubicBezTo>
                      <a:pt x="1448" y="2828"/>
                      <a:pt x="1448" y="2828"/>
                      <a:pt x="1448" y="2828"/>
                    </a:cubicBezTo>
                    <a:cubicBezTo>
                      <a:pt x="1552" y="2724"/>
                      <a:pt x="1552" y="2556"/>
                      <a:pt x="1448" y="2453"/>
                    </a:cubicBezTo>
                    <a:cubicBezTo>
                      <a:pt x="1345" y="2349"/>
                      <a:pt x="1177" y="2349"/>
                      <a:pt x="1073" y="2453"/>
                    </a:cubicBezTo>
                    <a:lnTo>
                      <a:pt x="854" y="2672"/>
                    </a:lnTo>
                    <a:close/>
                    <a:moveTo>
                      <a:pt x="1229" y="3047"/>
                    </a:moveTo>
                    <a:cubicBezTo>
                      <a:pt x="1125" y="3151"/>
                      <a:pt x="1125" y="3319"/>
                      <a:pt x="1229" y="3422"/>
                    </a:cubicBezTo>
                    <a:cubicBezTo>
                      <a:pt x="1332" y="3526"/>
                      <a:pt x="1500" y="3526"/>
                      <a:pt x="1604" y="3422"/>
                    </a:cubicBezTo>
                    <a:cubicBezTo>
                      <a:pt x="1823" y="3203"/>
                      <a:pt x="1823" y="3203"/>
                      <a:pt x="1823" y="3203"/>
                    </a:cubicBezTo>
                    <a:cubicBezTo>
                      <a:pt x="1927" y="3099"/>
                      <a:pt x="1927" y="2931"/>
                      <a:pt x="1823" y="2828"/>
                    </a:cubicBezTo>
                    <a:cubicBezTo>
                      <a:pt x="1720" y="2724"/>
                      <a:pt x="1552" y="2724"/>
                      <a:pt x="1448" y="2828"/>
                    </a:cubicBezTo>
                    <a:lnTo>
                      <a:pt x="1229" y="3047"/>
                    </a:lnTo>
                    <a:close/>
                    <a:moveTo>
                      <a:pt x="3214" y="1813"/>
                    </a:moveTo>
                    <a:cubicBezTo>
                      <a:pt x="3746" y="1280"/>
                      <a:pt x="3746" y="1280"/>
                      <a:pt x="3746" y="1280"/>
                    </a:cubicBezTo>
                    <a:cubicBezTo>
                      <a:pt x="3762" y="1264"/>
                      <a:pt x="3762" y="1236"/>
                      <a:pt x="3746" y="1220"/>
                    </a:cubicBezTo>
                    <a:cubicBezTo>
                      <a:pt x="2526" y="0"/>
                      <a:pt x="2526" y="0"/>
                      <a:pt x="2526" y="0"/>
                    </a:cubicBezTo>
                    <a:cubicBezTo>
                      <a:pt x="2526" y="0"/>
                      <a:pt x="2526" y="0"/>
                      <a:pt x="2526" y="0"/>
                    </a:cubicBezTo>
                    <a:cubicBezTo>
                      <a:pt x="1436" y="363"/>
                      <a:pt x="1436" y="363"/>
                      <a:pt x="1436" y="363"/>
                    </a:cubicBezTo>
                    <a:cubicBezTo>
                      <a:pt x="1426" y="367"/>
                      <a:pt x="1417" y="375"/>
                      <a:pt x="1412" y="385"/>
                    </a:cubicBezTo>
                    <a:cubicBezTo>
                      <a:pt x="1057" y="1094"/>
                      <a:pt x="1057" y="1094"/>
                      <a:pt x="1057" y="1094"/>
                    </a:cubicBezTo>
                    <a:cubicBezTo>
                      <a:pt x="1037" y="1142"/>
                      <a:pt x="1026" y="1195"/>
                      <a:pt x="1026" y="1250"/>
                    </a:cubicBezTo>
                    <a:cubicBezTo>
                      <a:pt x="1026" y="1319"/>
                      <a:pt x="1054" y="1382"/>
                      <a:pt x="1099" y="1427"/>
                    </a:cubicBezTo>
                    <a:cubicBezTo>
                      <a:pt x="1144" y="1472"/>
                      <a:pt x="1207" y="1500"/>
                      <a:pt x="1276" y="1500"/>
                    </a:cubicBezTo>
                    <a:cubicBezTo>
                      <a:pt x="1483" y="1500"/>
                      <a:pt x="1651" y="1332"/>
                      <a:pt x="1651" y="1125"/>
                    </a:cubicBezTo>
                    <a:cubicBezTo>
                      <a:pt x="1651" y="918"/>
                      <a:pt x="1819" y="750"/>
                      <a:pt x="2026" y="750"/>
                    </a:cubicBezTo>
                    <a:cubicBezTo>
                      <a:pt x="2094" y="750"/>
                      <a:pt x="2162" y="771"/>
                      <a:pt x="2214" y="813"/>
                    </a:cubicBezTo>
                    <a:cubicBezTo>
                      <a:pt x="3448" y="2047"/>
                      <a:pt x="3448" y="2047"/>
                      <a:pt x="3448" y="2047"/>
                    </a:cubicBezTo>
                    <a:cubicBezTo>
                      <a:pt x="3553" y="2152"/>
                      <a:pt x="3552" y="2321"/>
                      <a:pt x="3446" y="2425"/>
                    </a:cubicBezTo>
                    <a:cubicBezTo>
                      <a:pt x="3341" y="2527"/>
                      <a:pt x="3174" y="2523"/>
                      <a:pt x="3071" y="2420"/>
                    </a:cubicBezTo>
                    <a:cubicBezTo>
                      <a:pt x="2854" y="2203"/>
                      <a:pt x="2854" y="2203"/>
                      <a:pt x="2854" y="2203"/>
                    </a:cubicBez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48" name="key" title="Icon of a key">
                <a:extLst>
                  <a:ext uri="{FF2B5EF4-FFF2-40B4-BE49-F238E27FC236}">
                    <a16:creationId xmlns:a16="http://schemas.microsoft.com/office/drawing/2014/main" id="{D96B5709-EC25-B854-AA96-C2637E269A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05015" y="2364589"/>
                <a:ext cx="367646" cy="365760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  <a:gd name="T28" fmla="*/ 76 w 330"/>
                  <a:gd name="T29" fmla="*/ 91 h 328"/>
                  <a:gd name="T30" fmla="*/ 91 w 330"/>
                  <a:gd name="T31" fmla="*/ 76 h 328"/>
                  <a:gd name="T32" fmla="*/ 76 w 330"/>
                  <a:gd name="T33" fmla="*/ 60 h 328"/>
                  <a:gd name="T34" fmla="*/ 60 w 330"/>
                  <a:gd name="T35" fmla="*/ 76 h 328"/>
                  <a:gd name="T36" fmla="*/ 76 w 330"/>
                  <a:gd name="T37" fmla="*/ 9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  <a:moveTo>
                      <a:pt x="76" y="91"/>
                    </a:moveTo>
                    <a:cubicBezTo>
                      <a:pt x="84" y="91"/>
                      <a:pt x="91" y="84"/>
                      <a:pt x="91" y="76"/>
                    </a:cubicBezTo>
                    <a:cubicBezTo>
                      <a:pt x="91" y="67"/>
                      <a:pt x="84" y="60"/>
                      <a:pt x="76" y="60"/>
                    </a:cubicBezTo>
                    <a:cubicBezTo>
                      <a:pt x="67" y="60"/>
                      <a:pt x="60" y="67"/>
                      <a:pt x="60" y="76"/>
                    </a:cubicBezTo>
                    <a:cubicBezTo>
                      <a:pt x="60" y="84"/>
                      <a:pt x="67" y="91"/>
                      <a:pt x="76" y="91"/>
                    </a:cubicBezTo>
                    <a:close/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39990D76-3046-7407-FB06-D1E3B545E226}"/>
                  </a:ext>
                </a:extLst>
              </p:cNvPr>
              <p:cNvSpPr txBox="1"/>
              <p:nvPr/>
            </p:nvSpPr>
            <p:spPr>
              <a:xfrm>
                <a:off x="4435560" y="3741550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Subscription</a:t>
                </a:r>
              </a:p>
            </p:txBody>
          </p:sp>
        </p:grpSp>
        <p:sp>
          <p:nvSpPr>
            <p:cNvPr id="12" name="TextBox 34">
              <a:extLst>
                <a:ext uri="{FF2B5EF4-FFF2-40B4-BE49-F238E27FC236}">
                  <a16:creationId xmlns:a16="http://schemas.microsoft.com/office/drawing/2014/main" id="{CC6AE939-A88A-612D-65BB-ADC6A68036AE}"/>
                </a:ext>
              </a:extLst>
            </p:cNvPr>
            <p:cNvSpPr txBox="1"/>
            <p:nvPr/>
          </p:nvSpPr>
          <p:spPr>
            <a:xfrm flipH="1">
              <a:off x="5480532" y="5744065"/>
              <a:ext cx="2697558" cy="4482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24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Built-in: </a:t>
              </a:r>
              <a:r>
                <a:rPr lang="en-US" sz="1224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Guest, Developer, Admin</a:t>
              </a:r>
            </a:p>
            <a:p>
              <a:pPr algn="l"/>
              <a:endParaRPr lang="en-US" sz="40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l"/>
              <a:r>
                <a:rPr lang="en-US" sz="1224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Custom: </a:t>
              </a:r>
              <a:r>
                <a:rPr lang="en-US" sz="1224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native or Azure AD</a:t>
              </a:r>
            </a:p>
          </p:txBody>
        </p: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C86CB3ED-7359-C815-D6A3-189E0D6C0213}"/>
                </a:ext>
              </a:extLst>
            </p:cNvPr>
            <p:cNvGrpSpPr/>
            <p:nvPr/>
          </p:nvGrpSpPr>
          <p:grpSpPr>
            <a:xfrm>
              <a:off x="5613282" y="2831617"/>
              <a:ext cx="1501629" cy="478729"/>
              <a:chOff x="5186007" y="2571306"/>
              <a:chExt cx="1781506" cy="567956"/>
            </a:xfrm>
          </p:grpSpPr>
          <p:cxnSp>
            <p:nvCxnSpPr>
              <p:cNvPr id="42" name="Straight Connector 33">
                <a:extLst>
                  <a:ext uri="{FF2B5EF4-FFF2-40B4-BE49-F238E27FC236}">
                    <a16:creationId xmlns:a16="http://schemas.microsoft.com/office/drawing/2014/main" id="{8B76B6B4-6A8C-199C-5B53-2247A6E3C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9455" y="2924501"/>
                <a:ext cx="1344224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37">
                <a:extLst>
                  <a:ext uri="{FF2B5EF4-FFF2-40B4-BE49-F238E27FC236}">
                    <a16:creationId xmlns:a16="http://schemas.microsoft.com/office/drawing/2014/main" id="{06FDB982-C87A-29FE-E9C4-C5A33BE141CE}"/>
                  </a:ext>
                </a:extLst>
              </p:cNvPr>
              <p:cNvSpPr txBox="1"/>
              <p:nvPr/>
            </p:nvSpPr>
            <p:spPr>
              <a:xfrm>
                <a:off x="5186007" y="2571306"/>
                <a:ext cx="572969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F217B932-446F-4657-601F-A64480EC8B1B}"/>
                  </a:ext>
                </a:extLst>
              </p:cNvPr>
              <p:cNvSpPr txBox="1"/>
              <p:nvPr/>
            </p:nvSpPr>
            <p:spPr>
              <a:xfrm>
                <a:off x="6394544" y="2573355"/>
                <a:ext cx="572969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1F883D-E9EE-ED6F-DD8F-461F8D8FA0E7}"/>
                </a:ext>
              </a:extLst>
            </p:cNvPr>
            <p:cNvGrpSpPr/>
            <p:nvPr/>
          </p:nvGrpSpPr>
          <p:grpSpPr>
            <a:xfrm>
              <a:off x="2371781" y="3790633"/>
              <a:ext cx="2129815" cy="1805636"/>
              <a:chOff x="1340348" y="3709072"/>
              <a:chExt cx="2526775" cy="2142177"/>
            </a:xfrm>
          </p:grpSpPr>
          <p:cxnSp>
            <p:nvCxnSpPr>
              <p:cNvPr id="39" name="Elbow Connector 27">
                <a:extLst>
                  <a:ext uri="{FF2B5EF4-FFF2-40B4-BE49-F238E27FC236}">
                    <a16:creationId xmlns:a16="http://schemas.microsoft.com/office/drawing/2014/main" id="{7375F94B-5253-6C99-A676-8367148B5A42}"/>
                  </a:ext>
                </a:extLst>
              </p:cNvPr>
              <p:cNvCxnSpPr>
                <a:stCxn id="50" idx="2"/>
                <a:endCxn id="53" idx="1"/>
              </p:cNvCxnSpPr>
              <p:nvPr/>
            </p:nvCxnSpPr>
            <p:spPr>
              <a:xfrm rot="16200000" flipH="1">
                <a:off x="1561702" y="3658382"/>
                <a:ext cx="1824578" cy="2203525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40">
                <a:extLst>
                  <a:ext uri="{FF2B5EF4-FFF2-40B4-BE49-F238E27FC236}">
                    <a16:creationId xmlns:a16="http://schemas.microsoft.com/office/drawing/2014/main" id="{6BA2E08A-C02B-7815-1B37-11AD6A29F153}"/>
                  </a:ext>
                </a:extLst>
              </p:cNvPr>
              <p:cNvSpPr txBox="1"/>
              <p:nvPr/>
            </p:nvSpPr>
            <p:spPr>
              <a:xfrm>
                <a:off x="1340348" y="3709072"/>
                <a:ext cx="931801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76A8C0D9-B649-0401-B52B-C44A81EE3D86}"/>
                  </a:ext>
                </a:extLst>
              </p:cNvPr>
              <p:cNvSpPr txBox="1"/>
              <p:nvPr/>
            </p:nvSpPr>
            <p:spPr>
              <a:xfrm>
                <a:off x="2935322" y="5285342"/>
                <a:ext cx="931801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CAEBA456-DD20-1679-1A45-855053A668DA}"/>
                </a:ext>
              </a:extLst>
            </p:cNvPr>
            <p:cNvGrpSpPr/>
            <p:nvPr/>
          </p:nvGrpSpPr>
          <p:grpSpPr>
            <a:xfrm>
              <a:off x="5696116" y="3801753"/>
              <a:ext cx="2151901" cy="1793152"/>
              <a:chOff x="5284281" y="3722258"/>
              <a:chExt cx="2552976" cy="2127364"/>
            </a:xfrm>
          </p:grpSpPr>
          <p:cxnSp>
            <p:nvCxnSpPr>
              <p:cNvPr id="36" name="Elbow Connector 29">
                <a:extLst>
                  <a:ext uri="{FF2B5EF4-FFF2-40B4-BE49-F238E27FC236}">
                    <a16:creationId xmlns:a16="http://schemas.microsoft.com/office/drawing/2014/main" id="{9A454177-EC4E-2F0D-0B1D-ACF24B8D31F0}"/>
                  </a:ext>
                </a:extLst>
              </p:cNvPr>
              <p:cNvCxnSpPr>
                <a:stCxn id="53" idx="3"/>
                <a:endCxn id="56" idx="2"/>
              </p:cNvCxnSpPr>
              <p:nvPr/>
            </p:nvCxnSpPr>
            <p:spPr>
              <a:xfrm flipV="1">
                <a:off x="5404554" y="3847856"/>
                <a:ext cx="2185284" cy="1824578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42">
                <a:extLst>
                  <a:ext uri="{FF2B5EF4-FFF2-40B4-BE49-F238E27FC236}">
                    <a16:creationId xmlns:a16="http://schemas.microsoft.com/office/drawing/2014/main" id="{00337F1E-6E41-8E37-757D-474B18EC5B9B}"/>
                  </a:ext>
                </a:extLst>
              </p:cNvPr>
              <p:cNvSpPr txBox="1"/>
              <p:nvPr/>
            </p:nvSpPr>
            <p:spPr>
              <a:xfrm>
                <a:off x="5284281" y="5283715"/>
                <a:ext cx="931800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  <p:sp>
            <p:nvSpPr>
              <p:cNvPr id="38" name="TextBox 43">
                <a:extLst>
                  <a:ext uri="{FF2B5EF4-FFF2-40B4-BE49-F238E27FC236}">
                    <a16:creationId xmlns:a16="http://schemas.microsoft.com/office/drawing/2014/main" id="{B2F31CD8-867C-F5EB-F254-45556DFB4003}"/>
                  </a:ext>
                </a:extLst>
              </p:cNvPr>
              <p:cNvSpPr txBox="1"/>
              <p:nvPr/>
            </p:nvSpPr>
            <p:spPr>
              <a:xfrm>
                <a:off x="6905457" y="3722258"/>
                <a:ext cx="931800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</p:grpSp>
        <p:grpSp>
          <p:nvGrpSpPr>
            <p:cNvPr id="16" name="Group 56">
              <a:extLst>
                <a:ext uri="{FF2B5EF4-FFF2-40B4-BE49-F238E27FC236}">
                  <a16:creationId xmlns:a16="http://schemas.microsoft.com/office/drawing/2014/main" id="{A04F426E-A5EA-E565-7CD3-2CFAE8E25504}"/>
                </a:ext>
              </a:extLst>
            </p:cNvPr>
            <p:cNvGrpSpPr/>
            <p:nvPr/>
          </p:nvGrpSpPr>
          <p:grpSpPr>
            <a:xfrm>
              <a:off x="9567650" y="2358579"/>
              <a:ext cx="1541493" cy="1541493"/>
              <a:chOff x="9877399" y="1209975"/>
              <a:chExt cx="1828800" cy="1828800"/>
            </a:xfrm>
            <a:noFill/>
          </p:grpSpPr>
          <p:sp>
            <p:nvSpPr>
              <p:cNvPr id="33" name="Rectangle 50">
                <a:extLst>
                  <a:ext uri="{FF2B5EF4-FFF2-40B4-BE49-F238E27FC236}">
                    <a16:creationId xmlns:a16="http://schemas.microsoft.com/office/drawing/2014/main" id="{06AA93BC-36CD-5228-4372-05B987F22AFA}"/>
                  </a:ext>
                </a:extLst>
              </p:cNvPr>
              <p:cNvSpPr/>
              <p:nvPr/>
            </p:nvSpPr>
            <p:spPr bwMode="auto">
              <a:xfrm>
                <a:off x="9877399" y="1209975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TextBox 52">
                <a:extLst>
                  <a:ext uri="{FF2B5EF4-FFF2-40B4-BE49-F238E27FC236}">
                    <a16:creationId xmlns:a16="http://schemas.microsoft.com/office/drawing/2014/main" id="{ADDE5568-9A58-A714-BBF4-D532A949A204}"/>
                  </a:ext>
                </a:extLst>
              </p:cNvPr>
              <p:cNvSpPr txBox="1"/>
              <p:nvPr/>
            </p:nvSpPr>
            <p:spPr>
              <a:xfrm>
                <a:off x="9877399" y="2656286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API</a:t>
                </a:r>
              </a:p>
            </p:txBody>
          </p:sp>
          <p:sp>
            <p:nvSpPr>
              <p:cNvPr id="35" name="plug" title="Icon of a power plug showing an A to B connection">
                <a:extLst>
                  <a:ext uri="{FF2B5EF4-FFF2-40B4-BE49-F238E27FC236}">
                    <a16:creationId xmlns:a16="http://schemas.microsoft.com/office/drawing/2014/main" id="{59029D6F-4E6D-A2DE-EDBA-E255019262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343641" y="1714040"/>
                <a:ext cx="899405" cy="852532"/>
              </a:xfrm>
              <a:custGeom>
                <a:avLst/>
                <a:gdLst>
                  <a:gd name="T0" fmla="*/ 169 w 346"/>
                  <a:gd name="T1" fmla="*/ 90 h 328"/>
                  <a:gd name="T2" fmla="*/ 199 w 346"/>
                  <a:gd name="T3" fmla="*/ 61 h 328"/>
                  <a:gd name="T4" fmla="*/ 279 w 346"/>
                  <a:gd name="T5" fmla="*/ 63 h 328"/>
                  <a:gd name="T6" fmla="*/ 279 w 346"/>
                  <a:gd name="T7" fmla="*/ 63 h 328"/>
                  <a:gd name="T8" fmla="*/ 277 w 346"/>
                  <a:gd name="T9" fmla="*/ 143 h 328"/>
                  <a:gd name="T10" fmla="*/ 247 w 346"/>
                  <a:gd name="T11" fmla="*/ 172 h 328"/>
                  <a:gd name="T12" fmla="*/ 169 w 346"/>
                  <a:gd name="T13" fmla="*/ 90 h 328"/>
                  <a:gd name="T14" fmla="*/ 279 w 346"/>
                  <a:gd name="T15" fmla="*/ 63 h 328"/>
                  <a:gd name="T16" fmla="*/ 346 w 346"/>
                  <a:gd name="T17" fmla="*/ 0 h 328"/>
                  <a:gd name="T18" fmla="*/ 99 w 346"/>
                  <a:gd name="T19" fmla="*/ 156 h 328"/>
                  <a:gd name="T20" fmla="*/ 69 w 346"/>
                  <a:gd name="T21" fmla="*/ 185 h 328"/>
                  <a:gd name="T22" fmla="*/ 67 w 346"/>
                  <a:gd name="T23" fmla="*/ 265 h 328"/>
                  <a:gd name="T24" fmla="*/ 67 w 346"/>
                  <a:gd name="T25" fmla="*/ 265 h 328"/>
                  <a:gd name="T26" fmla="*/ 147 w 346"/>
                  <a:gd name="T27" fmla="*/ 267 h 328"/>
                  <a:gd name="T28" fmla="*/ 177 w 346"/>
                  <a:gd name="T29" fmla="*/ 238 h 328"/>
                  <a:gd name="T30" fmla="*/ 99 w 346"/>
                  <a:gd name="T31" fmla="*/ 156 h 328"/>
                  <a:gd name="T32" fmla="*/ 67 w 346"/>
                  <a:gd name="T33" fmla="*/ 265 h 328"/>
                  <a:gd name="T34" fmla="*/ 0 w 346"/>
                  <a:gd name="T35" fmla="*/ 328 h 328"/>
                  <a:gd name="T36" fmla="*/ 157 w 346"/>
                  <a:gd name="T37" fmla="*/ 143 h 328"/>
                  <a:gd name="T38" fmla="*/ 120 w 346"/>
                  <a:gd name="T39" fmla="*/ 178 h 328"/>
                  <a:gd name="T40" fmla="*/ 193 w 346"/>
                  <a:gd name="T41" fmla="*/ 181 h 328"/>
                  <a:gd name="T42" fmla="*/ 156 w 346"/>
                  <a:gd name="T43" fmla="*/ 216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6" h="328">
                    <a:moveTo>
                      <a:pt x="169" y="90"/>
                    </a:moveTo>
                    <a:cubicBezTo>
                      <a:pt x="199" y="61"/>
                      <a:pt x="199" y="61"/>
                      <a:pt x="199" y="61"/>
                    </a:cubicBezTo>
                    <a:cubicBezTo>
                      <a:pt x="222" y="40"/>
                      <a:pt x="258" y="41"/>
                      <a:pt x="279" y="63"/>
                    </a:cubicBezTo>
                    <a:cubicBezTo>
                      <a:pt x="279" y="63"/>
                      <a:pt x="279" y="63"/>
                      <a:pt x="279" y="63"/>
                    </a:cubicBezTo>
                    <a:cubicBezTo>
                      <a:pt x="300" y="86"/>
                      <a:pt x="300" y="122"/>
                      <a:pt x="277" y="143"/>
                    </a:cubicBezTo>
                    <a:cubicBezTo>
                      <a:pt x="247" y="172"/>
                      <a:pt x="247" y="172"/>
                      <a:pt x="247" y="172"/>
                    </a:cubicBezTo>
                    <a:lnTo>
                      <a:pt x="169" y="90"/>
                    </a:lnTo>
                    <a:close/>
                    <a:moveTo>
                      <a:pt x="279" y="63"/>
                    </a:moveTo>
                    <a:cubicBezTo>
                      <a:pt x="346" y="0"/>
                      <a:pt x="346" y="0"/>
                      <a:pt x="346" y="0"/>
                    </a:cubicBezTo>
                    <a:moveTo>
                      <a:pt x="99" y="156"/>
                    </a:moveTo>
                    <a:cubicBezTo>
                      <a:pt x="69" y="185"/>
                      <a:pt x="69" y="185"/>
                      <a:pt x="69" y="185"/>
                    </a:cubicBezTo>
                    <a:cubicBezTo>
                      <a:pt x="46" y="206"/>
                      <a:pt x="46" y="242"/>
                      <a:pt x="67" y="265"/>
                    </a:cubicBezTo>
                    <a:cubicBezTo>
                      <a:pt x="67" y="265"/>
                      <a:pt x="67" y="265"/>
                      <a:pt x="67" y="265"/>
                    </a:cubicBezTo>
                    <a:cubicBezTo>
                      <a:pt x="88" y="287"/>
                      <a:pt x="124" y="288"/>
                      <a:pt x="147" y="267"/>
                    </a:cubicBezTo>
                    <a:cubicBezTo>
                      <a:pt x="177" y="238"/>
                      <a:pt x="177" y="238"/>
                      <a:pt x="177" y="238"/>
                    </a:cubicBezTo>
                    <a:lnTo>
                      <a:pt x="99" y="156"/>
                    </a:lnTo>
                    <a:close/>
                    <a:moveTo>
                      <a:pt x="67" y="265"/>
                    </a:moveTo>
                    <a:cubicBezTo>
                      <a:pt x="0" y="328"/>
                      <a:pt x="0" y="328"/>
                      <a:pt x="0" y="328"/>
                    </a:cubicBezTo>
                    <a:moveTo>
                      <a:pt x="157" y="143"/>
                    </a:moveTo>
                    <a:cubicBezTo>
                      <a:pt x="120" y="178"/>
                      <a:pt x="120" y="178"/>
                      <a:pt x="120" y="178"/>
                    </a:cubicBezTo>
                    <a:moveTo>
                      <a:pt x="193" y="181"/>
                    </a:moveTo>
                    <a:cubicBezTo>
                      <a:pt x="156" y="216"/>
                      <a:pt x="156" y="216"/>
                      <a:pt x="156" y="216"/>
                    </a:cubicBez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18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FC273EA8-9923-40EE-AB67-2EB9E9F628AF}"/>
                </a:ext>
              </a:extLst>
            </p:cNvPr>
            <p:cNvGrpSpPr/>
            <p:nvPr/>
          </p:nvGrpSpPr>
          <p:grpSpPr>
            <a:xfrm>
              <a:off x="8280258" y="2831616"/>
              <a:ext cx="1568788" cy="477003"/>
              <a:chOff x="8350063" y="2571306"/>
              <a:chExt cx="1861183" cy="565908"/>
            </a:xfrm>
          </p:grpSpPr>
          <p:cxnSp>
            <p:nvCxnSpPr>
              <p:cNvPr id="30" name="Straight Connector 57">
                <a:extLst>
                  <a:ext uri="{FF2B5EF4-FFF2-40B4-BE49-F238E27FC236}">
                    <a16:creationId xmlns:a16="http://schemas.microsoft.com/office/drawing/2014/main" id="{66769D15-8E21-B3E7-326F-16AB3AEF361F}"/>
                  </a:ext>
                </a:extLst>
              </p:cNvPr>
              <p:cNvCxnSpPr>
                <a:cxnSpLocks/>
                <a:stCxn id="56" idx="3"/>
                <a:endCxn id="33" idx="1"/>
              </p:cNvCxnSpPr>
              <p:nvPr/>
            </p:nvCxnSpPr>
            <p:spPr>
              <a:xfrm flipV="1">
                <a:off x="8504238" y="2924501"/>
                <a:ext cx="1373161" cy="895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60">
                <a:extLst>
                  <a:ext uri="{FF2B5EF4-FFF2-40B4-BE49-F238E27FC236}">
                    <a16:creationId xmlns:a16="http://schemas.microsoft.com/office/drawing/2014/main" id="{2E5A0501-DA47-CF55-700C-30687C1D0A8D}"/>
                  </a:ext>
                </a:extLst>
              </p:cNvPr>
              <p:cNvSpPr txBox="1"/>
              <p:nvPr/>
            </p:nvSpPr>
            <p:spPr>
              <a:xfrm>
                <a:off x="8350063" y="2571306"/>
                <a:ext cx="931801" cy="565908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  <p:sp>
            <p:nvSpPr>
              <p:cNvPr id="32" name="TextBox 61">
                <a:extLst>
                  <a:ext uri="{FF2B5EF4-FFF2-40B4-BE49-F238E27FC236}">
                    <a16:creationId xmlns:a16="http://schemas.microsoft.com/office/drawing/2014/main" id="{0D266CE0-F406-443F-837A-51D983F86ADB}"/>
                  </a:ext>
                </a:extLst>
              </p:cNvPr>
              <p:cNvSpPr txBox="1"/>
              <p:nvPr/>
            </p:nvSpPr>
            <p:spPr>
              <a:xfrm>
                <a:off x="9279445" y="2571306"/>
                <a:ext cx="931801" cy="565908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</p:grpSp>
        <p:grpSp>
          <p:nvGrpSpPr>
            <p:cNvPr id="18" name="Group 44">
              <a:extLst>
                <a:ext uri="{FF2B5EF4-FFF2-40B4-BE49-F238E27FC236}">
                  <a16:creationId xmlns:a16="http://schemas.microsoft.com/office/drawing/2014/main" id="{8E547154-4F4D-6D67-8B57-6193B2478988}"/>
                </a:ext>
              </a:extLst>
            </p:cNvPr>
            <p:cNvGrpSpPr/>
            <p:nvPr/>
          </p:nvGrpSpPr>
          <p:grpSpPr>
            <a:xfrm>
              <a:off x="4936078" y="1856411"/>
              <a:ext cx="5467144" cy="1132412"/>
              <a:chOff x="4382585" y="1414338"/>
              <a:chExt cx="6486122" cy="1343465"/>
            </a:xfrm>
          </p:grpSpPr>
          <p:cxnSp>
            <p:nvCxnSpPr>
              <p:cNvPr id="27" name="Elbow Connector 30">
                <a:extLst>
                  <a:ext uri="{FF2B5EF4-FFF2-40B4-BE49-F238E27FC236}">
                    <a16:creationId xmlns:a16="http://schemas.microsoft.com/office/drawing/2014/main" id="{33380CFC-AED7-4318-3F4A-091A1589681E}"/>
                  </a:ext>
                </a:extLst>
              </p:cNvPr>
              <p:cNvCxnSpPr>
                <a:cxnSpLocks/>
                <a:stCxn id="45" idx="0"/>
              </p:cNvCxnSpPr>
              <p:nvPr/>
            </p:nvCxnSpPr>
            <p:spPr>
              <a:xfrm rot="16200000" flipH="1">
                <a:off x="7201106" y="-699568"/>
                <a:ext cx="746418" cy="6168323"/>
              </a:xfrm>
              <a:prstGeom prst="bentConnector4">
                <a:avLst>
                  <a:gd name="adj1" fmla="val -100831"/>
                  <a:gd name="adj2" fmla="val 100031"/>
                </a:avLst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58">
                <a:extLst>
                  <a:ext uri="{FF2B5EF4-FFF2-40B4-BE49-F238E27FC236}">
                    <a16:creationId xmlns:a16="http://schemas.microsoft.com/office/drawing/2014/main" id="{382EADDC-1FDB-941E-A16F-0B99F30DA192}"/>
                  </a:ext>
                </a:extLst>
              </p:cNvPr>
              <p:cNvSpPr txBox="1"/>
              <p:nvPr/>
            </p:nvSpPr>
            <p:spPr>
              <a:xfrm>
                <a:off x="4382585" y="1422619"/>
                <a:ext cx="572969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  <p:sp>
            <p:nvSpPr>
              <p:cNvPr id="29" name="TextBox 59">
                <a:extLst>
                  <a:ext uri="{FF2B5EF4-FFF2-40B4-BE49-F238E27FC236}">
                    <a16:creationId xmlns:a16="http://schemas.microsoft.com/office/drawing/2014/main" id="{99C35D24-5B9F-B445-8EEC-A667736B4A69}"/>
                  </a:ext>
                </a:extLst>
              </p:cNvPr>
              <p:cNvSpPr txBox="1"/>
              <p:nvPr/>
            </p:nvSpPr>
            <p:spPr>
              <a:xfrm>
                <a:off x="10295738" y="1414338"/>
                <a:ext cx="572969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</p:grp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7767B3FA-DD3C-4EF6-FA93-3DE6FDFABD03}"/>
                </a:ext>
              </a:extLst>
            </p:cNvPr>
            <p:cNvGrpSpPr/>
            <p:nvPr/>
          </p:nvGrpSpPr>
          <p:grpSpPr>
            <a:xfrm>
              <a:off x="3058718" y="2832492"/>
              <a:ext cx="1459961" cy="477857"/>
              <a:chOff x="2155320" y="2572341"/>
              <a:chExt cx="1732071" cy="566920"/>
            </a:xfrm>
          </p:grpSpPr>
          <p:cxnSp>
            <p:nvCxnSpPr>
              <p:cNvPr id="24" name="Straight Connector 31">
                <a:extLst>
                  <a:ext uri="{FF2B5EF4-FFF2-40B4-BE49-F238E27FC236}">
                    <a16:creationId xmlns:a16="http://schemas.microsoft.com/office/drawing/2014/main" id="{FE89F0C8-D415-38AA-B389-FB2D243D142A}"/>
                  </a:ext>
                </a:extLst>
              </p:cNvPr>
              <p:cNvCxnSpPr>
                <a:cxnSpLocks/>
                <a:stCxn id="50" idx="3"/>
                <a:endCxn id="45" idx="1"/>
              </p:cNvCxnSpPr>
              <p:nvPr/>
            </p:nvCxnSpPr>
            <p:spPr>
              <a:xfrm>
                <a:off x="2286629" y="2919168"/>
                <a:ext cx="1289125" cy="6621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5">
                <a:extLst>
                  <a:ext uri="{FF2B5EF4-FFF2-40B4-BE49-F238E27FC236}">
                    <a16:creationId xmlns:a16="http://schemas.microsoft.com/office/drawing/2014/main" id="{654442AD-2CF8-BF7E-A69C-2E0334672D6F}"/>
                  </a:ext>
                </a:extLst>
              </p:cNvPr>
              <p:cNvSpPr txBox="1"/>
              <p:nvPr/>
            </p:nvSpPr>
            <p:spPr>
              <a:xfrm>
                <a:off x="2955591" y="2573354"/>
                <a:ext cx="931800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  <p:sp>
            <p:nvSpPr>
              <p:cNvPr id="26" name="TextBox 66">
                <a:extLst>
                  <a:ext uri="{FF2B5EF4-FFF2-40B4-BE49-F238E27FC236}">
                    <a16:creationId xmlns:a16="http://schemas.microsoft.com/office/drawing/2014/main" id="{F9858427-4563-3320-55BF-D46D70006AFF}"/>
                  </a:ext>
                </a:extLst>
              </p:cNvPr>
              <p:cNvSpPr txBox="1"/>
              <p:nvPr/>
            </p:nvSpPr>
            <p:spPr>
              <a:xfrm>
                <a:off x="2155320" y="2572341"/>
                <a:ext cx="572969" cy="565906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</p:grpSp>
        <p:grpSp>
          <p:nvGrpSpPr>
            <p:cNvPr id="20" name="Group 46">
              <a:extLst>
                <a:ext uri="{FF2B5EF4-FFF2-40B4-BE49-F238E27FC236}">
                  <a16:creationId xmlns:a16="http://schemas.microsoft.com/office/drawing/2014/main" id="{59E0FA15-B01C-CA9E-4D70-3A4CA8AD89E3}"/>
                </a:ext>
              </a:extLst>
            </p:cNvPr>
            <p:cNvGrpSpPr/>
            <p:nvPr/>
          </p:nvGrpSpPr>
          <p:grpSpPr>
            <a:xfrm>
              <a:off x="3166238" y="2827476"/>
              <a:ext cx="1349280" cy="477003"/>
              <a:chOff x="9010618" y="4981997"/>
              <a:chExt cx="1600763" cy="565908"/>
            </a:xfrm>
          </p:grpSpPr>
          <p:sp>
            <p:nvSpPr>
              <p:cNvPr id="21" name="TextBox 26">
                <a:extLst>
                  <a:ext uri="{FF2B5EF4-FFF2-40B4-BE49-F238E27FC236}">
                    <a16:creationId xmlns:a16="http://schemas.microsoft.com/office/drawing/2014/main" id="{3D64E08E-5B25-7666-E5CF-EC85967E15CF}"/>
                  </a:ext>
                </a:extLst>
              </p:cNvPr>
              <p:cNvSpPr txBox="1"/>
              <p:nvPr/>
            </p:nvSpPr>
            <p:spPr>
              <a:xfrm>
                <a:off x="9111061" y="5129728"/>
                <a:ext cx="376289" cy="2083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0..1</a:t>
                </a:r>
              </a:p>
            </p:txBody>
          </p:sp>
          <p:cxnSp>
            <p:nvCxnSpPr>
              <p:cNvPr id="22" name="Straight Connector 63">
                <a:extLst>
                  <a:ext uri="{FF2B5EF4-FFF2-40B4-BE49-F238E27FC236}">
                    <a16:creationId xmlns:a16="http://schemas.microsoft.com/office/drawing/2014/main" id="{7BE26E75-CD50-191A-6FD7-5D1FC46CB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618" y="5327811"/>
                <a:ext cx="1289125" cy="6621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E6F46E99-B7C9-CA41-D857-C7BEBEDA14C6}"/>
                  </a:ext>
                </a:extLst>
              </p:cNvPr>
              <p:cNvSpPr txBox="1"/>
              <p:nvPr/>
            </p:nvSpPr>
            <p:spPr>
              <a:xfrm>
                <a:off x="9679580" y="4981997"/>
                <a:ext cx="931801" cy="565908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5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ACE7860-282E-F562-58A5-BA829770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39" y="1493418"/>
            <a:ext cx="608017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B66BB87-9D98-AAA2-F7D3-5F3637F3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557" y="1493419"/>
            <a:ext cx="6523278" cy="387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01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A873C1-AD63-CE0E-5596-36E9C74F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6" y="1176489"/>
            <a:ext cx="6102566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F0C0A5C-183F-FEAD-F4D4-1FD2B136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46" y="1176489"/>
            <a:ext cx="6256424" cy="257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97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2</cp:revision>
  <dcterms:created xsi:type="dcterms:W3CDTF">2024-10-07T04:17:46Z</dcterms:created>
  <dcterms:modified xsi:type="dcterms:W3CDTF">2024-10-07T07:28:46Z</dcterms:modified>
</cp:coreProperties>
</file>