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E76D8B1-2ED0-4669-AC6F-8A727A5D6341}"/>
              </a:ext>
            </a:extLst>
          </p:cNvPr>
          <p:cNvSpPr/>
          <p:nvPr/>
        </p:nvSpPr>
        <p:spPr>
          <a:xfrm>
            <a:off x="1450579" y="1305758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VS</a:t>
            </a:r>
            <a:r>
              <a:rPr kumimoji="1" lang="ja-JP" altLang="en-US" dirty="0"/>
              <a:t> </a:t>
            </a:r>
            <a:r>
              <a:rPr kumimoji="1" lang="en-US" altLang="ja-JP" dirty="0"/>
              <a:t>Code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1D3D1F8-E32B-49DB-8F71-A739F32AE0C0}"/>
              </a:ext>
            </a:extLst>
          </p:cNvPr>
          <p:cNvSpPr/>
          <p:nvPr/>
        </p:nvSpPr>
        <p:spPr>
          <a:xfrm>
            <a:off x="1450579" y="3212996"/>
            <a:ext cx="1264443" cy="1189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SDK, Runtime,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777F2FC8-E3C0-4A07-B5F9-C7B177CBFB2F}"/>
              </a:ext>
            </a:extLst>
          </p:cNvPr>
          <p:cNvSpPr/>
          <p:nvPr/>
        </p:nvSpPr>
        <p:spPr>
          <a:xfrm>
            <a:off x="4335502" y="3314438"/>
            <a:ext cx="1308847" cy="11891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Source Code</a:t>
            </a:r>
            <a:endParaRPr kumimoji="1" lang="ja-JP" altLang="en-US" dirty="0"/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D1217599-7C99-48EC-917A-FE304DAF412C}"/>
              </a:ext>
            </a:extLst>
          </p:cNvPr>
          <p:cNvSpPr/>
          <p:nvPr/>
        </p:nvSpPr>
        <p:spPr>
          <a:xfrm>
            <a:off x="3970938" y="1076410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/>
              <a:t>Dev Container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E09E146-2D6A-4E6D-B2EF-E076B0F80E1A}"/>
              </a:ext>
            </a:extLst>
          </p:cNvPr>
          <p:cNvSpPr/>
          <p:nvPr/>
        </p:nvSpPr>
        <p:spPr>
          <a:xfrm>
            <a:off x="4114373" y="2140817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SDK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9AB529-2180-4826-87E9-AC59D89FB9C1}"/>
              </a:ext>
            </a:extLst>
          </p:cNvPr>
          <p:cNvSpPr/>
          <p:nvPr/>
        </p:nvSpPr>
        <p:spPr>
          <a:xfrm>
            <a:off x="1006194" y="430307"/>
            <a:ext cx="8795218" cy="433294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/>
              <a:t>開発端末</a:t>
            </a:r>
            <a:endParaRPr kumimoji="1"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5399F2-7CC2-411A-8666-1A063CCC23CC}"/>
              </a:ext>
            </a:extLst>
          </p:cNvPr>
          <p:cNvSpPr/>
          <p:nvPr/>
        </p:nvSpPr>
        <p:spPr>
          <a:xfrm>
            <a:off x="3514164" y="582707"/>
            <a:ext cx="6113929" cy="22618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Docker</a:t>
            </a:r>
            <a:endParaRPr kumimoji="1" lang="ja-JP" altLang="en-US" dirty="0"/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55F42A4D-1E04-443B-92C9-DDE255712007}"/>
              </a:ext>
            </a:extLst>
          </p:cNvPr>
          <p:cNvSpPr/>
          <p:nvPr/>
        </p:nvSpPr>
        <p:spPr>
          <a:xfrm>
            <a:off x="7309223" y="1024966"/>
            <a:ext cx="2037977" cy="1571811"/>
          </a:xfrm>
          <a:prstGeom prst="cube">
            <a:avLst>
              <a:gd name="adj" fmla="val 13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187014-9C87-492A-AD5E-F1A9E4096CD3}"/>
              </a:ext>
            </a:extLst>
          </p:cNvPr>
          <p:cNvCxnSpPr/>
          <p:nvPr/>
        </p:nvCxnSpPr>
        <p:spPr>
          <a:xfrm>
            <a:off x="2740834" y="1874268"/>
            <a:ext cx="12392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F513CC4-DF14-43E8-8132-916D3B597107}"/>
              </a:ext>
            </a:extLst>
          </p:cNvPr>
          <p:cNvCxnSpPr>
            <a:cxnSpLocks/>
          </p:cNvCxnSpPr>
          <p:nvPr/>
        </p:nvCxnSpPr>
        <p:spPr>
          <a:xfrm>
            <a:off x="6008915" y="1862315"/>
            <a:ext cx="12392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06D7A08-59BA-46DD-959B-2069E5002497}"/>
              </a:ext>
            </a:extLst>
          </p:cNvPr>
          <p:cNvSpPr/>
          <p:nvPr/>
        </p:nvSpPr>
        <p:spPr>
          <a:xfrm>
            <a:off x="7473576" y="2115615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Runtime</a:t>
            </a:r>
            <a:endParaRPr kumimoji="1" lang="ja-JP" altLang="en-US" sz="1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1B50D6-823C-4BB7-8CF0-8D3271C6B2D1}"/>
              </a:ext>
            </a:extLst>
          </p:cNvPr>
          <p:cNvSpPr/>
          <p:nvPr/>
        </p:nvSpPr>
        <p:spPr>
          <a:xfrm>
            <a:off x="7473576" y="1622636"/>
            <a:ext cx="1529976" cy="3788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0224AE-7D19-4885-83CE-898DA73B862C}"/>
              </a:ext>
            </a:extLst>
          </p:cNvPr>
          <p:cNvCxnSpPr>
            <a:cxnSpLocks/>
          </p:cNvCxnSpPr>
          <p:nvPr/>
        </p:nvCxnSpPr>
        <p:spPr>
          <a:xfrm>
            <a:off x="4954069" y="2634980"/>
            <a:ext cx="0" cy="8179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64BD4CA-6B97-43A0-A368-E33FA78A53A6}"/>
              </a:ext>
            </a:extLst>
          </p:cNvPr>
          <p:cNvSpPr txBox="1"/>
          <p:nvPr/>
        </p:nvSpPr>
        <p:spPr>
          <a:xfrm>
            <a:off x="2861972" y="1410207"/>
            <a:ext cx="100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Remote Container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4B4027-C615-4C4C-A4FF-6E10AFB23414}"/>
              </a:ext>
            </a:extLst>
          </p:cNvPr>
          <p:cNvSpPr txBox="1"/>
          <p:nvPr/>
        </p:nvSpPr>
        <p:spPr>
          <a:xfrm>
            <a:off x="6051996" y="1592541"/>
            <a:ext cx="1308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docker build and run</a:t>
            </a:r>
            <a:endParaRPr kumimoji="1" lang="ja-JP" altLang="en-US" sz="1400" dirty="0"/>
          </a:p>
        </p:txBody>
      </p:sp>
      <p:sp>
        <p:nvSpPr>
          <p:cNvPr id="41" name="乗算記号 40">
            <a:extLst>
              <a:ext uri="{FF2B5EF4-FFF2-40B4-BE49-F238E27FC236}">
                <a16:creationId xmlns:a16="http://schemas.microsoft.com/office/drawing/2014/main" id="{724F9E1A-E440-4FEC-BE00-AFEE66AD7A10}"/>
              </a:ext>
            </a:extLst>
          </p:cNvPr>
          <p:cNvSpPr/>
          <p:nvPr/>
        </p:nvSpPr>
        <p:spPr>
          <a:xfrm>
            <a:off x="2192080" y="2958939"/>
            <a:ext cx="888788" cy="956235"/>
          </a:xfrm>
          <a:prstGeom prst="mathMultiply">
            <a:avLst>
              <a:gd name="adj1" fmla="val 18813"/>
            </a:avLst>
          </a:prstGeom>
          <a:solidFill>
            <a:srgbClr val="EE0000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B03BA69-C391-4049-88E2-2822F6EFC478}"/>
              </a:ext>
            </a:extLst>
          </p:cNvPr>
          <p:cNvSpPr txBox="1"/>
          <p:nvPr/>
        </p:nvSpPr>
        <p:spPr>
          <a:xfrm>
            <a:off x="4954069" y="2949024"/>
            <a:ext cx="17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Volume Mount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18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28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50</cp:revision>
  <dcterms:created xsi:type="dcterms:W3CDTF">2021-03-22T08:07:22Z</dcterms:created>
  <dcterms:modified xsi:type="dcterms:W3CDTF">2021-06-02T01:47:58Z</dcterms:modified>
</cp:coreProperties>
</file>