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2B3CE-20FF-4CBE-C8D4-12BCFBC00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40844E-D805-DDEF-F187-8CCA3263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16A39-5FC7-7AA6-5F64-55ED0816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FE636-CD8E-9ACD-D6E3-314ACE5B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66953-06E4-2E3E-DA8B-3684E2EC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1658A-1231-D3AA-7FE3-7E7C8368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4D649-4F74-34B0-60E9-85D9B844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DAA70-192E-A0DD-3F86-4C577694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906C1-A880-BC74-AEA9-F1B5EA1C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C8B4E-ADF7-F4EC-C273-B3BAA81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D32B8C-BC09-BF0E-0A88-0A9EE333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3DE7E9-8E89-4669-5654-C3F016CC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E707-EB5B-AF1C-D2C4-4836D28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4C14F-0771-EF51-6F26-B001C1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1FD47-3E8A-0FCC-8504-0F4147EE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7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822B6-3780-2923-B4F7-1A65F35E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B2064-24C8-5B16-145F-70B7F0D8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7AACA-D244-8F62-FD04-682DA83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1BC9D-19BB-2274-BAAF-6B16CC33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AC1D7-424D-9C7E-5A79-200D5AE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1B691-8B7C-60F1-B5E5-C4EEFE9C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757A2C-3322-FF35-5E3E-C049BF59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2265B-72E5-9F2C-EB7F-1AC2799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3FC9F-BDD2-370E-6D65-0D3A7CB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1318A-F575-6C07-6D4B-7CF8ED1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3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FD56D-DE33-6F9C-5AC3-FE87B545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DC0D7-7292-B542-4706-67A73AB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527486-DA37-599C-850A-606B0D6C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7867CE-7A62-90C7-0D20-9ED47990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5B35A-DCBB-9B3E-A3AD-4C3BD0F1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1782-C662-D89E-9218-832283D3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2D610-1A0D-1358-E564-9216DB15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3BB3D-7DE7-4350-0003-1BEE3FA5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1A34C-2FCE-9B9C-1C93-D266B929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85CC3-EF4A-0174-5BCD-F463ABB0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4DF1F-5B0C-3088-8778-1665A31C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26F28-2003-7B34-589C-6B319E3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D2AF5-E082-CC6F-CEF0-AF527E9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9FECCB-69FE-0E4E-2C6C-FFE31B8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FE7E8-F050-4243-C3A7-C149B34A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522E56-D73A-F419-5FD4-5279A5CD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B1619-E3D7-F52C-E567-C0101869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636D-3D08-0DB5-0BC5-7F8BD47F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D50983-4B03-3CDB-ACD1-64979842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CC53D4-DB1B-E33F-A1B4-101F38C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10D242-F7F3-EB4E-20D6-68221DDE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4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25CD2-DEED-A671-3F59-A2357B40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C646E-6F65-C176-008C-9A9A5E58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4BE1C-B433-DF12-CC70-E729745C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3D76F7-9C51-AB71-9C57-078E05AC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EF0B3-B379-CC2A-7D3C-17E4ED5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7F76C-A1E5-1739-D0E8-331FB675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5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0A83-D7A0-CFDB-9A3D-3605E4FB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6E4542-4457-2B0C-9E95-1DA84871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75EC7-8372-C4B8-BD74-49C243E9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347CE7-7284-1298-6A3E-99DCC21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54E96F-55D3-7977-99AB-FF3C3438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281177-E5D2-E789-7DAF-7E806A20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451830-34BA-3ED5-831A-979E67DB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72EC8-E5F0-E232-A90F-1530441E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BE8EA-9FC8-548D-FE59-BBDB9ACBA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36C26-6568-43B9-3E00-BB2E0BDF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CC864-37D8-C9EA-BCF8-E151DA4EF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A93121-B67B-F08D-EA36-23D9DF5C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50620"/>
            <a:ext cx="10076033" cy="5356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0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6A2D50-9B1B-1D30-AEC6-626EB36F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7" y="328262"/>
            <a:ext cx="5887358" cy="352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051D6-59D4-3B05-3FF6-FD6CB374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36" y="328262"/>
            <a:ext cx="7570273" cy="344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B01F5C-A29B-027B-DCEE-1ADA870E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49" y="595116"/>
            <a:ext cx="6799639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9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64D18C-F288-D791-7494-81CB72DD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" y="894905"/>
            <a:ext cx="603743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39FFAD-24C5-9221-2583-5C1DA09A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06" y="1718178"/>
            <a:ext cx="5378325" cy="264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EC46485-2D69-A968-D738-0F914675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0" y="1382989"/>
            <a:ext cx="5783529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14A695-0603-E148-509A-AA93FEE6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96"/>
            <a:ext cx="12192000" cy="61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2022-07-12T10:57:35Z</dcterms:created>
  <dcterms:modified xsi:type="dcterms:W3CDTF">2022-07-12T11:51:46Z</dcterms:modified>
</cp:coreProperties>
</file>