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9DA110-3F30-43A8-9ED9-0E2287037A8F}"/>
              </a:ext>
            </a:extLst>
          </p:cNvPr>
          <p:cNvSpPr/>
          <p:nvPr/>
        </p:nvSpPr>
        <p:spPr>
          <a:xfrm>
            <a:off x="5955631" y="1801894"/>
            <a:ext cx="5708685" cy="4507398"/>
          </a:xfrm>
          <a:prstGeom prst="rect">
            <a:avLst/>
          </a:prstGeom>
          <a:noFill/>
          <a:ln w="28575" cap="flat" cmpd="sng" algn="ctr">
            <a:solidFill>
              <a:srgbClr val="0179D6"/>
            </a:solidFill>
            <a:prstDash val="solid"/>
            <a:miter lim="800000"/>
          </a:ln>
          <a:effectLst/>
        </p:spPr>
        <p:txBody>
          <a:bodyPr lIns="180000" tIns="180000" rIns="180000" bIns="180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891457-6B34-41F3-932B-030913B1D1B2}"/>
              </a:ext>
            </a:extLst>
          </p:cNvPr>
          <p:cNvSpPr txBox="1"/>
          <p:nvPr/>
        </p:nvSpPr>
        <p:spPr>
          <a:xfrm>
            <a:off x="3425418" y="204184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Log Analytics</a:t>
            </a:r>
            <a:endParaRPr lang="ja-JP" altLang="en-US" sz="1600" dirty="0">
              <a:solidFill>
                <a:srgbClr val="2A2A2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0D378AD-F99C-4523-8CA3-0E1A0308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145" y="3611436"/>
            <a:ext cx="888314" cy="88831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0D415B-EA92-4066-BF19-0EA5D8F8DE80}"/>
              </a:ext>
            </a:extLst>
          </p:cNvPr>
          <p:cNvSpPr txBox="1"/>
          <p:nvPr/>
        </p:nvSpPr>
        <p:spPr>
          <a:xfrm>
            <a:off x="6168008" y="4613885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レポジトリ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0C92AA4-3ACA-4CB9-AB3A-B52D01EE4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545" y="3709556"/>
            <a:ext cx="708358" cy="6920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CB6F04-156D-474B-BC78-D372E4942100}"/>
              </a:ext>
            </a:extLst>
          </p:cNvPr>
          <p:cNvSpPr txBox="1"/>
          <p:nvPr/>
        </p:nvSpPr>
        <p:spPr>
          <a:xfrm>
            <a:off x="7998766" y="458718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クエリー検索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F961FB-AD10-434D-B2A8-B47C76C7A0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987" y="3033985"/>
            <a:ext cx="707797" cy="7077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F4C3513-DC72-477D-AB65-5C8F1B1471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61" y="1978722"/>
            <a:ext cx="780290" cy="78029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B383079-2CF1-4565-9C46-F99B6E898868}"/>
              </a:ext>
            </a:extLst>
          </p:cNvPr>
          <p:cNvGrpSpPr/>
          <p:nvPr/>
        </p:nvGrpSpPr>
        <p:grpSpPr>
          <a:xfrm>
            <a:off x="10478887" y="5266234"/>
            <a:ext cx="630238" cy="615950"/>
            <a:chOff x="5281613" y="1719263"/>
            <a:chExt cx="630238" cy="615950"/>
          </a:xfrm>
          <a:solidFill>
            <a:srgbClr val="0179D6"/>
          </a:solidFill>
        </p:grpSpPr>
        <p:sp>
          <p:nvSpPr>
            <p:cNvPr id="13" name="Freeform 115">
              <a:extLst>
                <a:ext uri="{FF2B5EF4-FFF2-40B4-BE49-F238E27FC236}">
                  <a16:creationId xmlns:a16="http://schemas.microsoft.com/office/drawing/2014/main" id="{FB755847-671D-4506-8D86-564E53275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1744663"/>
              <a:ext cx="579438" cy="412750"/>
            </a:xfrm>
            <a:custGeom>
              <a:avLst/>
              <a:gdLst>
                <a:gd name="T0" fmla="*/ 91 w 225"/>
                <a:gd name="T1" fmla="*/ 160 h 160"/>
                <a:gd name="T2" fmla="*/ 77 w 225"/>
                <a:gd name="T3" fmla="*/ 148 h 160"/>
                <a:gd name="T4" fmla="*/ 42 w 225"/>
                <a:gd name="T5" fmla="*/ 117 h 160"/>
                <a:gd name="T6" fmla="*/ 39 w 225"/>
                <a:gd name="T7" fmla="*/ 117 h 160"/>
                <a:gd name="T8" fmla="*/ 4 w 225"/>
                <a:gd name="T9" fmla="*/ 147 h 160"/>
                <a:gd name="T10" fmla="*/ 0 w 225"/>
                <a:gd name="T11" fmla="*/ 150 h 160"/>
                <a:gd name="T12" fmla="*/ 0 w 225"/>
                <a:gd name="T13" fmla="*/ 148 h 160"/>
                <a:gd name="T14" fmla="*/ 0 w 225"/>
                <a:gd name="T15" fmla="*/ 105 h 160"/>
                <a:gd name="T16" fmla="*/ 2 w 225"/>
                <a:gd name="T17" fmla="*/ 100 h 160"/>
                <a:gd name="T18" fmla="*/ 17 w 225"/>
                <a:gd name="T19" fmla="*/ 79 h 160"/>
                <a:gd name="T20" fmla="*/ 21 w 225"/>
                <a:gd name="T21" fmla="*/ 77 h 160"/>
                <a:gd name="T22" fmla="*/ 78 w 225"/>
                <a:gd name="T23" fmla="*/ 93 h 160"/>
                <a:gd name="T24" fmla="*/ 83 w 225"/>
                <a:gd name="T25" fmla="*/ 92 h 160"/>
                <a:gd name="T26" fmla="*/ 134 w 225"/>
                <a:gd name="T27" fmla="*/ 32 h 160"/>
                <a:gd name="T28" fmla="*/ 161 w 225"/>
                <a:gd name="T29" fmla="*/ 1 h 160"/>
                <a:gd name="T30" fmla="*/ 164 w 225"/>
                <a:gd name="T31" fmla="*/ 0 h 160"/>
                <a:gd name="T32" fmla="*/ 222 w 225"/>
                <a:gd name="T33" fmla="*/ 13 h 160"/>
                <a:gd name="T34" fmla="*/ 225 w 225"/>
                <a:gd name="T35" fmla="*/ 17 h 160"/>
                <a:gd name="T36" fmla="*/ 225 w 225"/>
                <a:gd name="T37" fmla="*/ 111 h 160"/>
                <a:gd name="T38" fmla="*/ 224 w 225"/>
                <a:gd name="T39" fmla="*/ 114 h 160"/>
                <a:gd name="T40" fmla="*/ 213 w 225"/>
                <a:gd name="T41" fmla="*/ 107 h 160"/>
                <a:gd name="T42" fmla="*/ 162 w 225"/>
                <a:gd name="T43" fmla="*/ 78 h 160"/>
                <a:gd name="T44" fmla="*/ 157 w 225"/>
                <a:gd name="T45" fmla="*/ 78 h 160"/>
                <a:gd name="T46" fmla="*/ 111 w 225"/>
                <a:gd name="T47" fmla="*/ 136 h 160"/>
                <a:gd name="T48" fmla="*/ 93 w 225"/>
                <a:gd name="T49" fmla="*/ 158 h 160"/>
                <a:gd name="T50" fmla="*/ 91 w 225"/>
                <a:gd name="T5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5" h="160">
                  <a:moveTo>
                    <a:pt x="91" y="160"/>
                  </a:moveTo>
                  <a:cubicBezTo>
                    <a:pt x="86" y="156"/>
                    <a:pt x="82" y="152"/>
                    <a:pt x="77" y="148"/>
                  </a:cubicBezTo>
                  <a:cubicBezTo>
                    <a:pt x="65" y="137"/>
                    <a:pt x="54" y="127"/>
                    <a:pt x="42" y="117"/>
                  </a:cubicBezTo>
                  <a:cubicBezTo>
                    <a:pt x="41" y="116"/>
                    <a:pt x="40" y="116"/>
                    <a:pt x="39" y="117"/>
                  </a:cubicBezTo>
                  <a:cubicBezTo>
                    <a:pt x="27" y="127"/>
                    <a:pt x="15" y="137"/>
                    <a:pt x="4" y="147"/>
                  </a:cubicBezTo>
                  <a:cubicBezTo>
                    <a:pt x="3" y="148"/>
                    <a:pt x="2" y="149"/>
                    <a:pt x="0" y="150"/>
                  </a:cubicBezTo>
                  <a:cubicBezTo>
                    <a:pt x="0" y="149"/>
                    <a:pt x="0" y="148"/>
                    <a:pt x="0" y="148"/>
                  </a:cubicBezTo>
                  <a:cubicBezTo>
                    <a:pt x="0" y="133"/>
                    <a:pt x="0" y="119"/>
                    <a:pt x="0" y="105"/>
                  </a:cubicBezTo>
                  <a:cubicBezTo>
                    <a:pt x="0" y="103"/>
                    <a:pt x="1" y="102"/>
                    <a:pt x="2" y="100"/>
                  </a:cubicBezTo>
                  <a:cubicBezTo>
                    <a:pt x="7" y="93"/>
                    <a:pt x="12" y="86"/>
                    <a:pt x="17" y="79"/>
                  </a:cubicBezTo>
                  <a:cubicBezTo>
                    <a:pt x="18" y="77"/>
                    <a:pt x="19" y="77"/>
                    <a:pt x="21" y="77"/>
                  </a:cubicBezTo>
                  <a:cubicBezTo>
                    <a:pt x="40" y="83"/>
                    <a:pt x="59" y="88"/>
                    <a:pt x="78" y="93"/>
                  </a:cubicBezTo>
                  <a:cubicBezTo>
                    <a:pt x="80" y="94"/>
                    <a:pt x="82" y="94"/>
                    <a:pt x="83" y="92"/>
                  </a:cubicBezTo>
                  <a:cubicBezTo>
                    <a:pt x="100" y="72"/>
                    <a:pt x="117" y="52"/>
                    <a:pt x="134" y="32"/>
                  </a:cubicBezTo>
                  <a:cubicBezTo>
                    <a:pt x="143" y="22"/>
                    <a:pt x="152" y="12"/>
                    <a:pt x="161" y="1"/>
                  </a:cubicBezTo>
                  <a:cubicBezTo>
                    <a:pt x="162" y="0"/>
                    <a:pt x="163" y="0"/>
                    <a:pt x="164" y="0"/>
                  </a:cubicBezTo>
                  <a:cubicBezTo>
                    <a:pt x="183" y="5"/>
                    <a:pt x="202" y="9"/>
                    <a:pt x="222" y="13"/>
                  </a:cubicBezTo>
                  <a:cubicBezTo>
                    <a:pt x="224" y="14"/>
                    <a:pt x="225" y="14"/>
                    <a:pt x="225" y="17"/>
                  </a:cubicBezTo>
                  <a:cubicBezTo>
                    <a:pt x="225" y="48"/>
                    <a:pt x="225" y="80"/>
                    <a:pt x="225" y="111"/>
                  </a:cubicBezTo>
                  <a:cubicBezTo>
                    <a:pt x="225" y="112"/>
                    <a:pt x="224" y="113"/>
                    <a:pt x="224" y="114"/>
                  </a:cubicBezTo>
                  <a:cubicBezTo>
                    <a:pt x="220" y="112"/>
                    <a:pt x="217" y="110"/>
                    <a:pt x="213" y="107"/>
                  </a:cubicBezTo>
                  <a:cubicBezTo>
                    <a:pt x="196" y="98"/>
                    <a:pt x="179" y="88"/>
                    <a:pt x="162" y="78"/>
                  </a:cubicBezTo>
                  <a:cubicBezTo>
                    <a:pt x="160" y="76"/>
                    <a:pt x="159" y="76"/>
                    <a:pt x="157" y="78"/>
                  </a:cubicBezTo>
                  <a:cubicBezTo>
                    <a:pt x="142" y="97"/>
                    <a:pt x="127" y="116"/>
                    <a:pt x="111" y="136"/>
                  </a:cubicBezTo>
                  <a:cubicBezTo>
                    <a:pt x="105" y="143"/>
                    <a:pt x="99" y="151"/>
                    <a:pt x="93" y="158"/>
                  </a:cubicBezTo>
                  <a:cubicBezTo>
                    <a:pt x="92" y="159"/>
                    <a:pt x="92" y="159"/>
                    <a:pt x="9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Freeform 116">
              <a:extLst>
                <a:ext uri="{FF2B5EF4-FFF2-40B4-BE49-F238E27FC236}">
                  <a16:creationId xmlns:a16="http://schemas.microsoft.com/office/drawing/2014/main" id="{142FB517-D88D-4255-A8DB-B73DA6F8D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413" y="2009775"/>
              <a:ext cx="579438" cy="273050"/>
            </a:xfrm>
            <a:custGeom>
              <a:avLst/>
              <a:gdLst>
                <a:gd name="T0" fmla="*/ 167 w 225"/>
                <a:gd name="T1" fmla="*/ 0 h 106"/>
                <a:gd name="T2" fmla="*/ 208 w 225"/>
                <a:gd name="T3" fmla="*/ 24 h 106"/>
                <a:gd name="T4" fmla="*/ 223 w 225"/>
                <a:gd name="T5" fmla="*/ 32 h 106"/>
                <a:gd name="T6" fmla="*/ 225 w 225"/>
                <a:gd name="T7" fmla="*/ 35 h 106"/>
                <a:gd name="T8" fmla="*/ 225 w 225"/>
                <a:gd name="T9" fmla="*/ 103 h 106"/>
                <a:gd name="T10" fmla="*/ 222 w 225"/>
                <a:gd name="T11" fmla="*/ 106 h 106"/>
                <a:gd name="T12" fmla="*/ 3 w 225"/>
                <a:gd name="T13" fmla="*/ 106 h 106"/>
                <a:gd name="T14" fmla="*/ 0 w 225"/>
                <a:gd name="T15" fmla="*/ 104 h 106"/>
                <a:gd name="T16" fmla="*/ 0 w 225"/>
                <a:gd name="T17" fmla="*/ 70 h 106"/>
                <a:gd name="T18" fmla="*/ 3 w 225"/>
                <a:gd name="T19" fmla="*/ 69 h 106"/>
                <a:gd name="T20" fmla="*/ 38 w 225"/>
                <a:gd name="T21" fmla="*/ 39 h 106"/>
                <a:gd name="T22" fmla="*/ 43 w 225"/>
                <a:gd name="T23" fmla="*/ 39 h 106"/>
                <a:gd name="T24" fmla="*/ 95 w 225"/>
                <a:gd name="T25" fmla="*/ 85 h 106"/>
                <a:gd name="T26" fmla="*/ 99 w 225"/>
                <a:gd name="T27" fmla="*/ 84 h 106"/>
                <a:gd name="T28" fmla="*/ 165 w 225"/>
                <a:gd name="T29" fmla="*/ 2 h 106"/>
                <a:gd name="T30" fmla="*/ 167 w 225"/>
                <a:gd name="T3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106">
                  <a:moveTo>
                    <a:pt x="167" y="0"/>
                  </a:moveTo>
                  <a:cubicBezTo>
                    <a:pt x="181" y="8"/>
                    <a:pt x="194" y="16"/>
                    <a:pt x="208" y="24"/>
                  </a:cubicBezTo>
                  <a:cubicBezTo>
                    <a:pt x="213" y="26"/>
                    <a:pt x="218" y="29"/>
                    <a:pt x="223" y="32"/>
                  </a:cubicBezTo>
                  <a:cubicBezTo>
                    <a:pt x="224" y="33"/>
                    <a:pt x="225" y="34"/>
                    <a:pt x="225" y="35"/>
                  </a:cubicBezTo>
                  <a:cubicBezTo>
                    <a:pt x="225" y="58"/>
                    <a:pt x="225" y="81"/>
                    <a:pt x="225" y="103"/>
                  </a:cubicBezTo>
                  <a:cubicBezTo>
                    <a:pt x="225" y="105"/>
                    <a:pt x="224" y="106"/>
                    <a:pt x="222" y="106"/>
                  </a:cubicBezTo>
                  <a:cubicBezTo>
                    <a:pt x="149" y="106"/>
                    <a:pt x="76" y="106"/>
                    <a:pt x="3" y="106"/>
                  </a:cubicBezTo>
                  <a:cubicBezTo>
                    <a:pt x="2" y="106"/>
                    <a:pt x="0" y="106"/>
                    <a:pt x="0" y="104"/>
                  </a:cubicBezTo>
                  <a:cubicBezTo>
                    <a:pt x="0" y="93"/>
                    <a:pt x="0" y="81"/>
                    <a:pt x="0" y="70"/>
                  </a:cubicBezTo>
                  <a:cubicBezTo>
                    <a:pt x="2" y="70"/>
                    <a:pt x="3" y="69"/>
                    <a:pt x="3" y="69"/>
                  </a:cubicBezTo>
                  <a:cubicBezTo>
                    <a:pt x="15" y="59"/>
                    <a:pt x="26" y="49"/>
                    <a:pt x="38" y="39"/>
                  </a:cubicBezTo>
                  <a:cubicBezTo>
                    <a:pt x="40" y="37"/>
                    <a:pt x="40" y="37"/>
                    <a:pt x="43" y="39"/>
                  </a:cubicBezTo>
                  <a:cubicBezTo>
                    <a:pt x="60" y="54"/>
                    <a:pt x="78" y="70"/>
                    <a:pt x="95" y="85"/>
                  </a:cubicBezTo>
                  <a:cubicBezTo>
                    <a:pt x="97" y="86"/>
                    <a:pt x="98" y="86"/>
                    <a:pt x="99" y="84"/>
                  </a:cubicBezTo>
                  <a:cubicBezTo>
                    <a:pt x="121" y="57"/>
                    <a:pt x="143" y="29"/>
                    <a:pt x="165" y="2"/>
                  </a:cubicBezTo>
                  <a:cubicBezTo>
                    <a:pt x="165" y="1"/>
                    <a:pt x="16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Freeform 117">
              <a:extLst>
                <a:ext uri="{FF2B5EF4-FFF2-40B4-BE49-F238E27FC236}">
                  <a16:creationId xmlns:a16="http://schemas.microsoft.com/office/drawing/2014/main" id="{8D28630E-9EEF-43F7-8EAE-CB43D8B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613" y="1719263"/>
              <a:ext cx="630238" cy="615950"/>
            </a:xfrm>
            <a:custGeom>
              <a:avLst/>
              <a:gdLst>
                <a:gd name="T0" fmla="*/ 122 w 245"/>
                <a:gd name="T1" fmla="*/ 239 h 239"/>
                <a:gd name="T2" fmla="*/ 4 w 245"/>
                <a:gd name="T3" fmla="*/ 239 h 239"/>
                <a:gd name="T4" fmla="*/ 0 w 245"/>
                <a:gd name="T5" fmla="*/ 235 h 239"/>
                <a:gd name="T6" fmla="*/ 0 w 245"/>
                <a:gd name="T7" fmla="*/ 3 h 239"/>
                <a:gd name="T8" fmla="*/ 4 w 245"/>
                <a:gd name="T9" fmla="*/ 0 h 239"/>
                <a:gd name="T10" fmla="*/ 9 w 245"/>
                <a:gd name="T11" fmla="*/ 5 h 239"/>
                <a:gd name="T12" fmla="*/ 9 w 245"/>
                <a:gd name="T13" fmla="*/ 225 h 239"/>
                <a:gd name="T14" fmla="*/ 9 w 245"/>
                <a:gd name="T15" fmla="*/ 227 h 239"/>
                <a:gd name="T16" fmla="*/ 12 w 245"/>
                <a:gd name="T17" fmla="*/ 229 h 239"/>
                <a:gd name="T18" fmla="*/ 14 w 245"/>
                <a:gd name="T19" fmla="*/ 229 h 239"/>
                <a:gd name="T20" fmla="*/ 241 w 245"/>
                <a:gd name="T21" fmla="*/ 229 h 239"/>
                <a:gd name="T22" fmla="*/ 245 w 245"/>
                <a:gd name="T23" fmla="*/ 233 h 239"/>
                <a:gd name="T24" fmla="*/ 239 w 245"/>
                <a:gd name="T25" fmla="*/ 239 h 239"/>
                <a:gd name="T26" fmla="*/ 122 w 245"/>
                <a:gd name="T2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5" h="239">
                  <a:moveTo>
                    <a:pt x="122" y="239"/>
                  </a:moveTo>
                  <a:cubicBezTo>
                    <a:pt x="83" y="239"/>
                    <a:pt x="43" y="239"/>
                    <a:pt x="4" y="239"/>
                  </a:cubicBezTo>
                  <a:cubicBezTo>
                    <a:pt x="0" y="239"/>
                    <a:pt x="0" y="239"/>
                    <a:pt x="0" y="235"/>
                  </a:cubicBezTo>
                  <a:cubicBezTo>
                    <a:pt x="0" y="158"/>
                    <a:pt x="0" y="81"/>
                    <a:pt x="0" y="3"/>
                  </a:cubicBezTo>
                  <a:cubicBezTo>
                    <a:pt x="0" y="0"/>
                    <a:pt x="0" y="0"/>
                    <a:pt x="4" y="0"/>
                  </a:cubicBezTo>
                  <a:cubicBezTo>
                    <a:pt x="9" y="0"/>
                    <a:pt x="9" y="0"/>
                    <a:pt x="9" y="5"/>
                  </a:cubicBezTo>
                  <a:cubicBezTo>
                    <a:pt x="9" y="78"/>
                    <a:pt x="9" y="151"/>
                    <a:pt x="9" y="225"/>
                  </a:cubicBezTo>
                  <a:cubicBezTo>
                    <a:pt x="9" y="225"/>
                    <a:pt x="9" y="226"/>
                    <a:pt x="9" y="227"/>
                  </a:cubicBezTo>
                  <a:cubicBezTo>
                    <a:pt x="9" y="229"/>
                    <a:pt x="10" y="229"/>
                    <a:pt x="12" y="229"/>
                  </a:cubicBezTo>
                  <a:cubicBezTo>
                    <a:pt x="12" y="229"/>
                    <a:pt x="13" y="229"/>
                    <a:pt x="14" y="229"/>
                  </a:cubicBezTo>
                  <a:cubicBezTo>
                    <a:pt x="90" y="229"/>
                    <a:pt x="165" y="229"/>
                    <a:pt x="241" y="229"/>
                  </a:cubicBezTo>
                  <a:cubicBezTo>
                    <a:pt x="245" y="229"/>
                    <a:pt x="245" y="229"/>
                    <a:pt x="245" y="233"/>
                  </a:cubicBezTo>
                  <a:cubicBezTo>
                    <a:pt x="245" y="239"/>
                    <a:pt x="245" y="239"/>
                    <a:pt x="239" y="239"/>
                  </a:cubicBezTo>
                  <a:cubicBezTo>
                    <a:pt x="200" y="239"/>
                    <a:pt x="161" y="239"/>
                    <a:pt x="122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25085623-6344-46C2-812B-E6E2637E7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6302" y="4085094"/>
            <a:ext cx="712431" cy="71243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FFB43B-F364-4064-AF5B-5DF2A6AB7528}"/>
              </a:ext>
            </a:extLst>
          </p:cNvPr>
          <p:cNvSpPr txBox="1"/>
          <p:nvPr/>
        </p:nvSpPr>
        <p:spPr>
          <a:xfrm>
            <a:off x="10043359" y="280271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ダッシュボード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E19CE8-0F06-47C1-9ECF-F552CF19EE45}"/>
              </a:ext>
            </a:extLst>
          </p:cNvPr>
          <p:cNvSpPr txBox="1"/>
          <p:nvPr/>
        </p:nvSpPr>
        <p:spPr>
          <a:xfrm>
            <a:off x="10270376" y="37589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アラート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DDA204-B109-4E20-BD3F-ABCEBC676EFC}"/>
              </a:ext>
            </a:extLst>
          </p:cNvPr>
          <p:cNvSpPr txBox="1"/>
          <p:nvPr/>
        </p:nvSpPr>
        <p:spPr>
          <a:xfrm>
            <a:off x="10471971" y="4895868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endParaRPr lang="ja-JP" altLang="en-US" sz="1600" dirty="0">
              <a:solidFill>
                <a:srgbClr val="2A2A2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1DB375-C2E9-4BCD-8207-4022A085A440}"/>
              </a:ext>
            </a:extLst>
          </p:cNvPr>
          <p:cNvSpPr txBox="1"/>
          <p:nvPr/>
        </p:nvSpPr>
        <p:spPr>
          <a:xfrm>
            <a:off x="10248888" y="5963848"/>
            <a:ext cx="109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 BI</a:t>
            </a:r>
            <a:endParaRPr lang="ja-JP" altLang="en-US" sz="1600" dirty="0">
              <a:solidFill>
                <a:srgbClr val="2A2A2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9138B33-D564-410E-857D-80E58B5F32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24" y="1793876"/>
            <a:ext cx="915117" cy="91511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3561D27-8052-4447-9610-823BF91A4A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7" y="1813271"/>
            <a:ext cx="986411" cy="98641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1D93F307-CC64-4F28-A76F-CC85D45509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9" y="3803946"/>
            <a:ext cx="780290" cy="78029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5CB691E-E66E-4A31-857F-342A10691A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81938" y="3566570"/>
            <a:ext cx="1015804" cy="1015804"/>
          </a:xfrm>
          <a:prstGeom prst="rect">
            <a:avLst/>
          </a:prstGeom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E810AC8-DD6C-4D7F-8F63-3D2575CC2F1E}"/>
              </a:ext>
            </a:extLst>
          </p:cNvPr>
          <p:cNvGrpSpPr/>
          <p:nvPr/>
        </p:nvGrpSpPr>
        <p:grpSpPr>
          <a:xfrm>
            <a:off x="3386181" y="5434163"/>
            <a:ext cx="792809" cy="918829"/>
            <a:chOff x="5230813" y="357188"/>
            <a:chExt cx="623888" cy="642937"/>
          </a:xfrm>
          <a:solidFill>
            <a:srgbClr val="0079D6"/>
          </a:solidFill>
        </p:grpSpPr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63DE449B-0C89-48AF-8964-B8F015AC1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813" y="357188"/>
              <a:ext cx="328613" cy="642937"/>
            </a:xfrm>
            <a:custGeom>
              <a:avLst/>
              <a:gdLst>
                <a:gd name="T0" fmla="*/ 0 w 126"/>
                <a:gd name="T1" fmla="*/ 128 h 245"/>
                <a:gd name="T2" fmla="*/ 0 w 126"/>
                <a:gd name="T3" fmla="*/ 16 h 245"/>
                <a:gd name="T4" fmla="*/ 16 w 126"/>
                <a:gd name="T5" fmla="*/ 0 h 245"/>
                <a:gd name="T6" fmla="*/ 110 w 126"/>
                <a:gd name="T7" fmla="*/ 0 h 245"/>
                <a:gd name="T8" fmla="*/ 126 w 126"/>
                <a:gd name="T9" fmla="*/ 11 h 245"/>
                <a:gd name="T10" fmla="*/ 126 w 126"/>
                <a:gd name="T11" fmla="*/ 15 h 245"/>
                <a:gd name="T12" fmla="*/ 126 w 126"/>
                <a:gd name="T13" fmla="*/ 151 h 245"/>
                <a:gd name="T14" fmla="*/ 124 w 126"/>
                <a:gd name="T15" fmla="*/ 153 h 245"/>
                <a:gd name="T16" fmla="*/ 105 w 126"/>
                <a:gd name="T17" fmla="*/ 153 h 245"/>
                <a:gd name="T18" fmla="*/ 79 w 126"/>
                <a:gd name="T19" fmla="*/ 173 h 245"/>
                <a:gd name="T20" fmla="*/ 76 w 126"/>
                <a:gd name="T21" fmla="*/ 175 h 245"/>
                <a:gd name="T22" fmla="*/ 27 w 126"/>
                <a:gd name="T23" fmla="*/ 175 h 245"/>
                <a:gd name="T24" fmla="*/ 24 w 126"/>
                <a:gd name="T25" fmla="*/ 177 h 245"/>
                <a:gd name="T26" fmla="*/ 24 w 126"/>
                <a:gd name="T27" fmla="*/ 183 h 245"/>
                <a:gd name="T28" fmla="*/ 27 w 126"/>
                <a:gd name="T29" fmla="*/ 186 h 245"/>
                <a:gd name="T30" fmla="*/ 74 w 126"/>
                <a:gd name="T31" fmla="*/ 186 h 245"/>
                <a:gd name="T32" fmla="*/ 77 w 126"/>
                <a:gd name="T33" fmla="*/ 189 h 245"/>
                <a:gd name="T34" fmla="*/ 77 w 126"/>
                <a:gd name="T35" fmla="*/ 204 h 245"/>
                <a:gd name="T36" fmla="*/ 75 w 126"/>
                <a:gd name="T37" fmla="*/ 207 h 245"/>
                <a:gd name="T38" fmla="*/ 27 w 126"/>
                <a:gd name="T39" fmla="*/ 206 h 245"/>
                <a:gd name="T40" fmla="*/ 24 w 126"/>
                <a:gd name="T41" fmla="*/ 209 h 245"/>
                <a:gd name="T42" fmla="*/ 24 w 126"/>
                <a:gd name="T43" fmla="*/ 215 h 245"/>
                <a:gd name="T44" fmla="*/ 27 w 126"/>
                <a:gd name="T45" fmla="*/ 217 h 245"/>
                <a:gd name="T46" fmla="*/ 71 w 126"/>
                <a:gd name="T47" fmla="*/ 217 h 245"/>
                <a:gd name="T48" fmla="*/ 76 w 126"/>
                <a:gd name="T49" fmla="*/ 217 h 245"/>
                <a:gd name="T50" fmla="*/ 78 w 126"/>
                <a:gd name="T51" fmla="*/ 218 h 245"/>
                <a:gd name="T52" fmla="*/ 78 w 126"/>
                <a:gd name="T53" fmla="*/ 243 h 245"/>
                <a:gd name="T54" fmla="*/ 76 w 126"/>
                <a:gd name="T55" fmla="*/ 245 h 245"/>
                <a:gd name="T56" fmla="*/ 49 w 126"/>
                <a:gd name="T57" fmla="*/ 245 h 245"/>
                <a:gd name="T58" fmla="*/ 3 w 126"/>
                <a:gd name="T59" fmla="*/ 245 h 245"/>
                <a:gd name="T60" fmla="*/ 0 w 126"/>
                <a:gd name="T61" fmla="*/ 242 h 245"/>
                <a:gd name="T62" fmla="*/ 0 w 126"/>
                <a:gd name="T63" fmla="*/ 12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" h="245">
                  <a:moveTo>
                    <a:pt x="0" y="128"/>
                  </a:moveTo>
                  <a:cubicBezTo>
                    <a:pt x="0" y="91"/>
                    <a:pt x="0" y="53"/>
                    <a:pt x="0" y="16"/>
                  </a:cubicBezTo>
                  <a:cubicBezTo>
                    <a:pt x="0" y="7"/>
                    <a:pt x="6" y="0"/>
                    <a:pt x="16" y="0"/>
                  </a:cubicBezTo>
                  <a:cubicBezTo>
                    <a:pt x="48" y="0"/>
                    <a:pt x="79" y="0"/>
                    <a:pt x="110" y="0"/>
                  </a:cubicBezTo>
                  <a:cubicBezTo>
                    <a:pt x="118" y="0"/>
                    <a:pt x="124" y="4"/>
                    <a:pt x="126" y="11"/>
                  </a:cubicBezTo>
                  <a:cubicBezTo>
                    <a:pt x="126" y="12"/>
                    <a:pt x="126" y="13"/>
                    <a:pt x="126" y="15"/>
                  </a:cubicBezTo>
                  <a:cubicBezTo>
                    <a:pt x="126" y="60"/>
                    <a:pt x="126" y="106"/>
                    <a:pt x="126" y="151"/>
                  </a:cubicBezTo>
                  <a:cubicBezTo>
                    <a:pt x="126" y="153"/>
                    <a:pt x="126" y="154"/>
                    <a:pt x="124" y="153"/>
                  </a:cubicBezTo>
                  <a:cubicBezTo>
                    <a:pt x="118" y="153"/>
                    <a:pt x="111" y="153"/>
                    <a:pt x="105" y="153"/>
                  </a:cubicBezTo>
                  <a:cubicBezTo>
                    <a:pt x="93" y="153"/>
                    <a:pt x="82" y="161"/>
                    <a:pt x="79" y="173"/>
                  </a:cubicBezTo>
                  <a:cubicBezTo>
                    <a:pt x="78" y="175"/>
                    <a:pt x="77" y="175"/>
                    <a:pt x="76" y="175"/>
                  </a:cubicBezTo>
                  <a:cubicBezTo>
                    <a:pt x="60" y="175"/>
                    <a:pt x="43" y="175"/>
                    <a:pt x="27" y="175"/>
                  </a:cubicBezTo>
                  <a:cubicBezTo>
                    <a:pt x="25" y="175"/>
                    <a:pt x="24" y="175"/>
                    <a:pt x="24" y="177"/>
                  </a:cubicBezTo>
                  <a:cubicBezTo>
                    <a:pt x="25" y="179"/>
                    <a:pt x="25" y="181"/>
                    <a:pt x="24" y="183"/>
                  </a:cubicBezTo>
                  <a:cubicBezTo>
                    <a:pt x="24" y="185"/>
                    <a:pt x="25" y="186"/>
                    <a:pt x="27" y="186"/>
                  </a:cubicBezTo>
                  <a:cubicBezTo>
                    <a:pt x="43" y="186"/>
                    <a:pt x="58" y="186"/>
                    <a:pt x="74" y="186"/>
                  </a:cubicBezTo>
                  <a:cubicBezTo>
                    <a:pt x="76" y="186"/>
                    <a:pt x="77" y="186"/>
                    <a:pt x="77" y="189"/>
                  </a:cubicBezTo>
                  <a:cubicBezTo>
                    <a:pt x="77" y="194"/>
                    <a:pt x="77" y="199"/>
                    <a:pt x="77" y="204"/>
                  </a:cubicBezTo>
                  <a:cubicBezTo>
                    <a:pt x="77" y="206"/>
                    <a:pt x="77" y="207"/>
                    <a:pt x="75" y="207"/>
                  </a:cubicBezTo>
                  <a:cubicBezTo>
                    <a:pt x="59" y="207"/>
                    <a:pt x="43" y="207"/>
                    <a:pt x="27" y="206"/>
                  </a:cubicBezTo>
                  <a:cubicBezTo>
                    <a:pt x="25" y="206"/>
                    <a:pt x="24" y="207"/>
                    <a:pt x="24" y="209"/>
                  </a:cubicBezTo>
                  <a:cubicBezTo>
                    <a:pt x="25" y="211"/>
                    <a:pt x="25" y="213"/>
                    <a:pt x="24" y="215"/>
                  </a:cubicBezTo>
                  <a:cubicBezTo>
                    <a:pt x="24" y="217"/>
                    <a:pt x="25" y="217"/>
                    <a:pt x="27" y="217"/>
                  </a:cubicBezTo>
                  <a:cubicBezTo>
                    <a:pt x="42" y="217"/>
                    <a:pt x="56" y="217"/>
                    <a:pt x="71" y="217"/>
                  </a:cubicBezTo>
                  <a:cubicBezTo>
                    <a:pt x="73" y="217"/>
                    <a:pt x="75" y="217"/>
                    <a:pt x="76" y="217"/>
                  </a:cubicBezTo>
                  <a:cubicBezTo>
                    <a:pt x="77" y="217"/>
                    <a:pt x="78" y="217"/>
                    <a:pt x="78" y="218"/>
                  </a:cubicBezTo>
                  <a:cubicBezTo>
                    <a:pt x="78" y="227"/>
                    <a:pt x="78" y="235"/>
                    <a:pt x="78" y="243"/>
                  </a:cubicBezTo>
                  <a:cubicBezTo>
                    <a:pt x="78" y="245"/>
                    <a:pt x="77" y="245"/>
                    <a:pt x="76" y="245"/>
                  </a:cubicBezTo>
                  <a:cubicBezTo>
                    <a:pt x="67" y="245"/>
                    <a:pt x="58" y="245"/>
                    <a:pt x="49" y="245"/>
                  </a:cubicBezTo>
                  <a:cubicBezTo>
                    <a:pt x="34" y="245"/>
                    <a:pt x="18" y="245"/>
                    <a:pt x="3" y="245"/>
                  </a:cubicBezTo>
                  <a:cubicBezTo>
                    <a:pt x="1" y="245"/>
                    <a:pt x="0" y="244"/>
                    <a:pt x="0" y="242"/>
                  </a:cubicBezTo>
                  <a:cubicBezTo>
                    <a:pt x="0" y="204"/>
                    <a:pt x="0" y="166"/>
                    <a:pt x="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F1377A7C-FBBD-432A-8C62-E3DA089AB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858838"/>
              <a:ext cx="392113" cy="141287"/>
            </a:xfrm>
            <a:custGeom>
              <a:avLst/>
              <a:gdLst>
                <a:gd name="T0" fmla="*/ 75 w 151"/>
                <a:gd name="T1" fmla="*/ 54 h 54"/>
                <a:gd name="T2" fmla="*/ 3 w 151"/>
                <a:gd name="T3" fmla="*/ 54 h 54"/>
                <a:gd name="T4" fmla="*/ 0 w 151"/>
                <a:gd name="T5" fmla="*/ 51 h 54"/>
                <a:gd name="T6" fmla="*/ 0 w 151"/>
                <a:gd name="T7" fmla="*/ 3 h 54"/>
                <a:gd name="T8" fmla="*/ 2 w 151"/>
                <a:gd name="T9" fmla="*/ 1 h 54"/>
                <a:gd name="T10" fmla="*/ 29 w 151"/>
                <a:gd name="T11" fmla="*/ 1 h 54"/>
                <a:gd name="T12" fmla="*/ 32 w 151"/>
                <a:gd name="T13" fmla="*/ 3 h 54"/>
                <a:gd name="T14" fmla="*/ 32 w 151"/>
                <a:gd name="T15" fmla="*/ 8 h 54"/>
                <a:gd name="T16" fmla="*/ 37 w 151"/>
                <a:gd name="T17" fmla="*/ 12 h 54"/>
                <a:gd name="T18" fmla="*/ 42 w 151"/>
                <a:gd name="T19" fmla="*/ 7 h 54"/>
                <a:gd name="T20" fmla="*/ 42 w 151"/>
                <a:gd name="T21" fmla="*/ 6 h 54"/>
                <a:gd name="T22" fmla="*/ 47 w 151"/>
                <a:gd name="T23" fmla="*/ 1 h 54"/>
                <a:gd name="T24" fmla="*/ 106 w 151"/>
                <a:gd name="T25" fmla="*/ 1 h 54"/>
                <a:gd name="T26" fmla="*/ 109 w 151"/>
                <a:gd name="T27" fmla="*/ 4 h 54"/>
                <a:gd name="T28" fmla="*/ 109 w 151"/>
                <a:gd name="T29" fmla="*/ 7 h 54"/>
                <a:gd name="T30" fmla="*/ 114 w 151"/>
                <a:gd name="T31" fmla="*/ 12 h 54"/>
                <a:gd name="T32" fmla="*/ 119 w 151"/>
                <a:gd name="T33" fmla="*/ 7 h 54"/>
                <a:gd name="T34" fmla="*/ 119 w 151"/>
                <a:gd name="T35" fmla="*/ 7 h 54"/>
                <a:gd name="T36" fmla="*/ 119 w 151"/>
                <a:gd name="T37" fmla="*/ 1 h 54"/>
                <a:gd name="T38" fmla="*/ 124 w 151"/>
                <a:gd name="T39" fmla="*/ 1 h 54"/>
                <a:gd name="T40" fmla="*/ 148 w 151"/>
                <a:gd name="T41" fmla="*/ 1 h 54"/>
                <a:gd name="T42" fmla="*/ 151 w 151"/>
                <a:gd name="T43" fmla="*/ 3 h 54"/>
                <a:gd name="T44" fmla="*/ 151 w 151"/>
                <a:gd name="T45" fmla="*/ 51 h 54"/>
                <a:gd name="T46" fmla="*/ 148 w 151"/>
                <a:gd name="T47" fmla="*/ 54 h 54"/>
                <a:gd name="T48" fmla="*/ 75 w 151"/>
                <a:gd name="T4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1" h="54">
                  <a:moveTo>
                    <a:pt x="75" y="54"/>
                  </a:moveTo>
                  <a:cubicBezTo>
                    <a:pt x="51" y="54"/>
                    <a:pt x="27" y="54"/>
                    <a:pt x="3" y="54"/>
                  </a:cubicBezTo>
                  <a:cubicBezTo>
                    <a:pt x="1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2"/>
                    <a:pt x="0" y="1"/>
                    <a:pt x="2" y="1"/>
                  </a:cubicBezTo>
                  <a:cubicBezTo>
                    <a:pt x="11" y="1"/>
                    <a:pt x="20" y="1"/>
                    <a:pt x="29" y="1"/>
                  </a:cubicBezTo>
                  <a:cubicBezTo>
                    <a:pt x="31" y="1"/>
                    <a:pt x="32" y="1"/>
                    <a:pt x="32" y="3"/>
                  </a:cubicBezTo>
                  <a:cubicBezTo>
                    <a:pt x="31" y="5"/>
                    <a:pt x="32" y="6"/>
                    <a:pt x="32" y="8"/>
                  </a:cubicBezTo>
                  <a:cubicBezTo>
                    <a:pt x="32" y="10"/>
                    <a:pt x="35" y="12"/>
                    <a:pt x="37" y="12"/>
                  </a:cubicBezTo>
                  <a:cubicBezTo>
                    <a:pt x="40" y="12"/>
                    <a:pt x="42" y="10"/>
                    <a:pt x="42" y="7"/>
                  </a:cubicBezTo>
                  <a:cubicBezTo>
                    <a:pt x="42" y="7"/>
                    <a:pt x="42" y="6"/>
                    <a:pt x="42" y="6"/>
                  </a:cubicBezTo>
                  <a:cubicBezTo>
                    <a:pt x="42" y="1"/>
                    <a:pt x="42" y="1"/>
                    <a:pt x="47" y="1"/>
                  </a:cubicBezTo>
                  <a:cubicBezTo>
                    <a:pt x="67" y="1"/>
                    <a:pt x="86" y="1"/>
                    <a:pt x="106" y="1"/>
                  </a:cubicBezTo>
                  <a:cubicBezTo>
                    <a:pt x="108" y="1"/>
                    <a:pt x="109" y="2"/>
                    <a:pt x="109" y="4"/>
                  </a:cubicBezTo>
                  <a:cubicBezTo>
                    <a:pt x="109" y="5"/>
                    <a:pt x="109" y="6"/>
                    <a:pt x="109" y="7"/>
                  </a:cubicBezTo>
                  <a:cubicBezTo>
                    <a:pt x="109" y="10"/>
                    <a:pt x="111" y="12"/>
                    <a:pt x="114" y="12"/>
                  </a:cubicBezTo>
                  <a:cubicBezTo>
                    <a:pt x="116" y="12"/>
                    <a:pt x="119" y="10"/>
                    <a:pt x="119" y="7"/>
                  </a:cubicBezTo>
                  <a:cubicBezTo>
                    <a:pt x="119" y="7"/>
                    <a:pt x="119" y="7"/>
                    <a:pt x="119" y="7"/>
                  </a:cubicBezTo>
                  <a:cubicBezTo>
                    <a:pt x="119" y="5"/>
                    <a:pt x="118" y="3"/>
                    <a:pt x="119" y="1"/>
                  </a:cubicBezTo>
                  <a:cubicBezTo>
                    <a:pt x="120" y="0"/>
                    <a:pt x="123" y="1"/>
                    <a:pt x="124" y="1"/>
                  </a:cubicBezTo>
                  <a:cubicBezTo>
                    <a:pt x="132" y="1"/>
                    <a:pt x="140" y="1"/>
                    <a:pt x="148" y="1"/>
                  </a:cubicBezTo>
                  <a:cubicBezTo>
                    <a:pt x="150" y="1"/>
                    <a:pt x="151" y="2"/>
                    <a:pt x="151" y="3"/>
                  </a:cubicBezTo>
                  <a:cubicBezTo>
                    <a:pt x="150" y="19"/>
                    <a:pt x="150" y="35"/>
                    <a:pt x="151" y="51"/>
                  </a:cubicBezTo>
                  <a:cubicBezTo>
                    <a:pt x="151" y="53"/>
                    <a:pt x="150" y="54"/>
                    <a:pt x="148" y="54"/>
                  </a:cubicBezTo>
                  <a:cubicBezTo>
                    <a:pt x="124" y="54"/>
                    <a:pt x="100" y="54"/>
                    <a:pt x="7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49CDB969-E165-44D0-97DF-84663207F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9413" y="739775"/>
              <a:ext cx="395288" cy="104775"/>
            </a:xfrm>
            <a:custGeom>
              <a:avLst/>
              <a:gdLst>
                <a:gd name="T0" fmla="*/ 31 w 152"/>
                <a:gd name="T1" fmla="*/ 18 h 40"/>
                <a:gd name="T2" fmla="*/ 47 w 152"/>
                <a:gd name="T3" fmla="*/ 18 h 40"/>
                <a:gd name="T4" fmla="*/ 49 w 152"/>
                <a:gd name="T5" fmla="*/ 16 h 40"/>
                <a:gd name="T6" fmla="*/ 49 w 152"/>
                <a:gd name="T7" fmla="*/ 8 h 40"/>
                <a:gd name="T8" fmla="*/ 56 w 152"/>
                <a:gd name="T9" fmla="*/ 0 h 40"/>
                <a:gd name="T10" fmla="*/ 94 w 152"/>
                <a:gd name="T11" fmla="*/ 0 h 40"/>
                <a:gd name="T12" fmla="*/ 102 w 152"/>
                <a:gd name="T13" fmla="*/ 8 h 40"/>
                <a:gd name="T14" fmla="*/ 102 w 152"/>
                <a:gd name="T15" fmla="*/ 16 h 40"/>
                <a:gd name="T16" fmla="*/ 104 w 152"/>
                <a:gd name="T17" fmla="*/ 18 h 40"/>
                <a:gd name="T18" fmla="*/ 132 w 152"/>
                <a:gd name="T19" fmla="*/ 18 h 40"/>
                <a:gd name="T20" fmla="*/ 151 w 152"/>
                <a:gd name="T21" fmla="*/ 38 h 40"/>
                <a:gd name="T22" fmla="*/ 149 w 152"/>
                <a:gd name="T23" fmla="*/ 40 h 40"/>
                <a:gd name="T24" fmla="*/ 120 w 152"/>
                <a:gd name="T25" fmla="*/ 40 h 40"/>
                <a:gd name="T26" fmla="*/ 119 w 152"/>
                <a:gd name="T27" fmla="*/ 38 h 40"/>
                <a:gd name="T28" fmla="*/ 114 w 152"/>
                <a:gd name="T29" fmla="*/ 33 h 40"/>
                <a:gd name="T30" fmla="*/ 109 w 152"/>
                <a:gd name="T31" fmla="*/ 38 h 40"/>
                <a:gd name="T32" fmla="*/ 106 w 152"/>
                <a:gd name="T33" fmla="*/ 40 h 40"/>
                <a:gd name="T34" fmla="*/ 54 w 152"/>
                <a:gd name="T35" fmla="*/ 40 h 40"/>
                <a:gd name="T36" fmla="*/ 46 w 152"/>
                <a:gd name="T37" fmla="*/ 40 h 40"/>
                <a:gd name="T38" fmla="*/ 42 w 152"/>
                <a:gd name="T39" fmla="*/ 36 h 40"/>
                <a:gd name="T40" fmla="*/ 37 w 152"/>
                <a:gd name="T41" fmla="*/ 33 h 40"/>
                <a:gd name="T42" fmla="*/ 32 w 152"/>
                <a:gd name="T43" fmla="*/ 37 h 40"/>
                <a:gd name="T44" fmla="*/ 28 w 152"/>
                <a:gd name="T45" fmla="*/ 40 h 40"/>
                <a:gd name="T46" fmla="*/ 3 w 152"/>
                <a:gd name="T47" fmla="*/ 40 h 40"/>
                <a:gd name="T48" fmla="*/ 0 w 152"/>
                <a:gd name="T49" fmla="*/ 36 h 40"/>
                <a:gd name="T50" fmla="*/ 18 w 152"/>
                <a:gd name="T51" fmla="*/ 18 h 40"/>
                <a:gd name="T52" fmla="*/ 31 w 152"/>
                <a:gd name="T53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40">
                  <a:moveTo>
                    <a:pt x="31" y="18"/>
                  </a:moveTo>
                  <a:cubicBezTo>
                    <a:pt x="37" y="18"/>
                    <a:pt x="42" y="18"/>
                    <a:pt x="47" y="18"/>
                  </a:cubicBezTo>
                  <a:cubicBezTo>
                    <a:pt x="49" y="18"/>
                    <a:pt x="49" y="18"/>
                    <a:pt x="49" y="16"/>
                  </a:cubicBezTo>
                  <a:cubicBezTo>
                    <a:pt x="49" y="13"/>
                    <a:pt x="49" y="10"/>
                    <a:pt x="49" y="8"/>
                  </a:cubicBezTo>
                  <a:cubicBezTo>
                    <a:pt x="49" y="3"/>
                    <a:pt x="52" y="0"/>
                    <a:pt x="56" y="0"/>
                  </a:cubicBezTo>
                  <a:cubicBezTo>
                    <a:pt x="69" y="0"/>
                    <a:pt x="82" y="0"/>
                    <a:pt x="94" y="0"/>
                  </a:cubicBezTo>
                  <a:cubicBezTo>
                    <a:pt x="99" y="0"/>
                    <a:pt x="101" y="3"/>
                    <a:pt x="102" y="8"/>
                  </a:cubicBezTo>
                  <a:cubicBezTo>
                    <a:pt x="102" y="10"/>
                    <a:pt x="102" y="13"/>
                    <a:pt x="102" y="16"/>
                  </a:cubicBezTo>
                  <a:cubicBezTo>
                    <a:pt x="101" y="18"/>
                    <a:pt x="102" y="18"/>
                    <a:pt x="104" y="18"/>
                  </a:cubicBezTo>
                  <a:cubicBezTo>
                    <a:pt x="113" y="18"/>
                    <a:pt x="123" y="18"/>
                    <a:pt x="132" y="18"/>
                  </a:cubicBezTo>
                  <a:cubicBezTo>
                    <a:pt x="143" y="18"/>
                    <a:pt x="152" y="27"/>
                    <a:pt x="151" y="38"/>
                  </a:cubicBezTo>
                  <a:cubicBezTo>
                    <a:pt x="150" y="39"/>
                    <a:pt x="150" y="40"/>
                    <a:pt x="149" y="40"/>
                  </a:cubicBezTo>
                  <a:cubicBezTo>
                    <a:pt x="139" y="40"/>
                    <a:pt x="130" y="40"/>
                    <a:pt x="120" y="40"/>
                  </a:cubicBezTo>
                  <a:cubicBezTo>
                    <a:pt x="119" y="40"/>
                    <a:pt x="119" y="39"/>
                    <a:pt x="119" y="38"/>
                  </a:cubicBezTo>
                  <a:cubicBezTo>
                    <a:pt x="119" y="34"/>
                    <a:pt x="117" y="33"/>
                    <a:pt x="114" y="33"/>
                  </a:cubicBezTo>
                  <a:cubicBezTo>
                    <a:pt x="111" y="33"/>
                    <a:pt x="109" y="35"/>
                    <a:pt x="109" y="38"/>
                  </a:cubicBezTo>
                  <a:cubicBezTo>
                    <a:pt x="109" y="40"/>
                    <a:pt x="107" y="40"/>
                    <a:pt x="106" y="40"/>
                  </a:cubicBezTo>
                  <a:cubicBezTo>
                    <a:pt x="89" y="40"/>
                    <a:pt x="71" y="40"/>
                    <a:pt x="54" y="40"/>
                  </a:cubicBezTo>
                  <a:cubicBezTo>
                    <a:pt x="51" y="40"/>
                    <a:pt x="49" y="40"/>
                    <a:pt x="46" y="40"/>
                  </a:cubicBezTo>
                  <a:cubicBezTo>
                    <a:pt x="44" y="40"/>
                    <a:pt x="41" y="40"/>
                    <a:pt x="42" y="36"/>
                  </a:cubicBezTo>
                  <a:cubicBezTo>
                    <a:pt x="42" y="34"/>
                    <a:pt x="39" y="33"/>
                    <a:pt x="37" y="33"/>
                  </a:cubicBezTo>
                  <a:cubicBezTo>
                    <a:pt x="34" y="33"/>
                    <a:pt x="32" y="34"/>
                    <a:pt x="32" y="37"/>
                  </a:cubicBezTo>
                  <a:cubicBezTo>
                    <a:pt x="32" y="40"/>
                    <a:pt x="30" y="40"/>
                    <a:pt x="28" y="40"/>
                  </a:cubicBezTo>
                  <a:cubicBezTo>
                    <a:pt x="20" y="40"/>
                    <a:pt x="12" y="40"/>
                    <a:pt x="3" y="40"/>
                  </a:cubicBezTo>
                  <a:cubicBezTo>
                    <a:pt x="0" y="40"/>
                    <a:pt x="0" y="40"/>
                    <a:pt x="0" y="36"/>
                  </a:cubicBezTo>
                  <a:cubicBezTo>
                    <a:pt x="0" y="25"/>
                    <a:pt x="7" y="18"/>
                    <a:pt x="18" y="18"/>
                  </a:cubicBezTo>
                  <a:cubicBezTo>
                    <a:pt x="22" y="18"/>
                    <a:pt x="27" y="18"/>
                    <a:pt x="3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5394BC77-6D88-487C-A239-3FE08BB9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313" y="441325"/>
              <a:ext cx="201613" cy="25400"/>
            </a:xfrm>
            <a:custGeom>
              <a:avLst/>
              <a:gdLst>
                <a:gd name="T0" fmla="*/ 39 w 78"/>
                <a:gd name="T1" fmla="*/ 10 h 10"/>
                <a:gd name="T2" fmla="*/ 3 w 78"/>
                <a:gd name="T3" fmla="*/ 10 h 10"/>
                <a:gd name="T4" fmla="*/ 0 w 78"/>
                <a:gd name="T5" fmla="*/ 8 h 10"/>
                <a:gd name="T6" fmla="*/ 0 w 78"/>
                <a:gd name="T7" fmla="*/ 2 h 10"/>
                <a:gd name="T8" fmla="*/ 2 w 78"/>
                <a:gd name="T9" fmla="*/ 0 h 10"/>
                <a:gd name="T10" fmla="*/ 76 w 78"/>
                <a:gd name="T11" fmla="*/ 0 h 10"/>
                <a:gd name="T12" fmla="*/ 78 w 78"/>
                <a:gd name="T13" fmla="*/ 2 h 10"/>
                <a:gd name="T14" fmla="*/ 78 w 78"/>
                <a:gd name="T15" fmla="*/ 8 h 10"/>
                <a:gd name="T16" fmla="*/ 75 w 78"/>
                <a:gd name="T17" fmla="*/ 10 h 10"/>
                <a:gd name="T18" fmla="*/ 39 w 78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10">
                  <a:moveTo>
                    <a:pt x="39" y="10"/>
                  </a:moveTo>
                  <a:cubicBezTo>
                    <a:pt x="27" y="10"/>
                    <a:pt x="15" y="10"/>
                    <a:pt x="3" y="10"/>
                  </a:cubicBezTo>
                  <a:cubicBezTo>
                    <a:pt x="1" y="10"/>
                    <a:pt x="0" y="10"/>
                    <a:pt x="0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7" y="0"/>
                    <a:pt x="51" y="0"/>
                    <a:pt x="76" y="0"/>
                  </a:cubicBezTo>
                  <a:cubicBezTo>
                    <a:pt x="77" y="0"/>
                    <a:pt x="78" y="0"/>
                    <a:pt x="78" y="2"/>
                  </a:cubicBezTo>
                  <a:cubicBezTo>
                    <a:pt x="77" y="4"/>
                    <a:pt x="77" y="6"/>
                    <a:pt x="78" y="8"/>
                  </a:cubicBezTo>
                  <a:cubicBezTo>
                    <a:pt x="78" y="10"/>
                    <a:pt x="77" y="10"/>
                    <a:pt x="75" y="10"/>
                  </a:cubicBezTo>
                  <a:cubicBezTo>
                    <a:pt x="63" y="10"/>
                    <a:pt x="51" y="10"/>
                    <a:pt x="3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6AE5059D-FAD4-4F76-B7DD-7DAAF99B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463" y="758825"/>
              <a:ext cx="101600" cy="28575"/>
            </a:xfrm>
            <a:custGeom>
              <a:avLst/>
              <a:gdLst>
                <a:gd name="T0" fmla="*/ 19 w 39"/>
                <a:gd name="T1" fmla="*/ 11 h 11"/>
                <a:gd name="T2" fmla="*/ 2 w 39"/>
                <a:gd name="T3" fmla="*/ 11 h 11"/>
                <a:gd name="T4" fmla="*/ 0 w 39"/>
                <a:gd name="T5" fmla="*/ 9 h 11"/>
                <a:gd name="T6" fmla="*/ 0 w 39"/>
                <a:gd name="T7" fmla="*/ 2 h 11"/>
                <a:gd name="T8" fmla="*/ 2 w 39"/>
                <a:gd name="T9" fmla="*/ 0 h 11"/>
                <a:gd name="T10" fmla="*/ 37 w 39"/>
                <a:gd name="T11" fmla="*/ 0 h 11"/>
                <a:gd name="T12" fmla="*/ 39 w 39"/>
                <a:gd name="T13" fmla="*/ 2 h 11"/>
                <a:gd name="T14" fmla="*/ 39 w 39"/>
                <a:gd name="T15" fmla="*/ 9 h 11"/>
                <a:gd name="T16" fmla="*/ 37 w 39"/>
                <a:gd name="T17" fmla="*/ 11 h 11"/>
                <a:gd name="T18" fmla="*/ 19 w 39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11">
                  <a:moveTo>
                    <a:pt x="19" y="11"/>
                  </a:moveTo>
                  <a:cubicBezTo>
                    <a:pt x="13" y="11"/>
                    <a:pt x="8" y="11"/>
                    <a:pt x="2" y="11"/>
                  </a:cubicBezTo>
                  <a:cubicBezTo>
                    <a:pt x="0" y="11"/>
                    <a:pt x="0" y="11"/>
                    <a:pt x="0" y="9"/>
                  </a:cubicBezTo>
                  <a:cubicBezTo>
                    <a:pt x="0" y="7"/>
                    <a:pt x="0" y="5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13" y="0"/>
                    <a:pt x="25" y="0"/>
                    <a:pt x="37" y="0"/>
                  </a:cubicBezTo>
                  <a:cubicBezTo>
                    <a:pt x="38" y="0"/>
                    <a:pt x="39" y="1"/>
                    <a:pt x="39" y="2"/>
                  </a:cubicBezTo>
                  <a:cubicBezTo>
                    <a:pt x="39" y="5"/>
                    <a:pt x="39" y="7"/>
                    <a:pt x="39" y="9"/>
                  </a:cubicBezTo>
                  <a:cubicBezTo>
                    <a:pt x="39" y="11"/>
                    <a:pt x="38" y="11"/>
                    <a:pt x="37" y="11"/>
                  </a:cubicBezTo>
                  <a:cubicBezTo>
                    <a:pt x="31" y="11"/>
                    <a:pt x="25" y="11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31" name="図 30">
            <a:extLst>
              <a:ext uri="{FF2B5EF4-FFF2-40B4-BE49-F238E27FC236}">
                <a16:creationId xmlns:a16="http://schemas.microsoft.com/office/drawing/2014/main" id="{EC88E9DA-F998-4876-AF0F-35963982AD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2845" y="4868784"/>
            <a:ext cx="699804" cy="69980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78A4FD59-8B56-4B20-B7E0-C1DFC414CE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788" y="5658122"/>
            <a:ext cx="699804" cy="699804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8950F6-6D56-498E-BD3A-DE9E7A1D8651}"/>
              </a:ext>
            </a:extLst>
          </p:cNvPr>
          <p:cNvSpPr txBox="1"/>
          <p:nvPr/>
        </p:nvSpPr>
        <p:spPr>
          <a:xfrm>
            <a:off x="238074" y="2097726"/>
            <a:ext cx="1738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Microsoft Azure</a:t>
            </a:r>
            <a:endParaRPr lang="ja-JP" altLang="en-US" sz="1600" dirty="0">
              <a:solidFill>
                <a:srgbClr val="2A2A2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B4B98C4-6B06-48A7-89C6-6269FD6057E5}"/>
              </a:ext>
            </a:extLst>
          </p:cNvPr>
          <p:cNvSpPr txBox="1"/>
          <p:nvPr/>
        </p:nvSpPr>
        <p:spPr>
          <a:xfrm>
            <a:off x="202375" y="290445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Windows </a:t>
            </a:r>
            <a:r>
              <a: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または </a:t>
            </a:r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lang="ja-JP" altLang="en-US" sz="1600" dirty="0">
              <a:solidFill>
                <a:srgbClr val="2A2A2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（物理または仮想）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58E3E01-CEA3-4DCE-B9B0-00E2F7E8D94F}"/>
              </a:ext>
            </a:extLst>
          </p:cNvPr>
          <p:cNvSpPr txBox="1"/>
          <p:nvPr/>
        </p:nvSpPr>
        <p:spPr>
          <a:xfrm>
            <a:off x="2658212" y="4554295"/>
            <a:ext cx="2201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Center</a:t>
            </a:r>
          </a:p>
          <a:p>
            <a:pPr algn="ctr"/>
            <a:r>
              <a:rPr lang="en-US" altLang="ja-JP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Operations Manager</a:t>
            </a:r>
            <a:endParaRPr lang="ja-JP" altLang="en-US" sz="1600" dirty="0">
              <a:solidFill>
                <a:srgbClr val="2A2A2A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259BC70-E6B2-4D30-AF56-454E5A17A4A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217459" y="4055593"/>
            <a:ext cx="124408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B8F1892-26CA-4EDA-82AE-FD1E76A295B7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9169903" y="2368867"/>
            <a:ext cx="1208558" cy="168672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1266C36-EB39-4D2C-BA87-8184867AA6E9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9169903" y="3387884"/>
            <a:ext cx="1244084" cy="66770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37D0CB7-3E07-4C84-A719-3B650E068B1E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9169903" y="4055593"/>
            <a:ext cx="1256399" cy="38571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9B1B994A-7A39-4580-A426-FACFDC428BF7}"/>
              </a:ext>
            </a:extLst>
          </p:cNvPr>
          <p:cNvCxnSpPr>
            <a:stCxn id="8" idx="3"/>
          </p:cNvCxnSpPr>
          <p:nvPr/>
        </p:nvCxnSpPr>
        <p:spPr>
          <a:xfrm>
            <a:off x="9169903" y="4055593"/>
            <a:ext cx="1256399" cy="15520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1A8622A-37C8-424E-B7AE-08EF1F558712}"/>
              </a:ext>
            </a:extLst>
          </p:cNvPr>
          <p:cNvCxnSpPr/>
          <p:nvPr/>
        </p:nvCxnSpPr>
        <p:spPr>
          <a:xfrm>
            <a:off x="3055363" y="2547250"/>
            <a:ext cx="3257307" cy="127876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A7F4F46-4C50-49FB-A562-B75AC3FA01D0}"/>
              </a:ext>
            </a:extLst>
          </p:cNvPr>
          <p:cNvCxnSpPr>
            <a:stCxn id="24" idx="3"/>
            <a:endCxn id="6" idx="1"/>
          </p:cNvCxnSpPr>
          <p:nvPr/>
        </p:nvCxnSpPr>
        <p:spPr>
          <a:xfrm flipV="1">
            <a:off x="2397742" y="4055593"/>
            <a:ext cx="3931403" cy="1887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EA2C3F7-4C7B-4A45-80C7-D539E47BB1AF}"/>
              </a:ext>
            </a:extLst>
          </p:cNvPr>
          <p:cNvCxnSpPr/>
          <p:nvPr/>
        </p:nvCxnSpPr>
        <p:spPr>
          <a:xfrm flipV="1">
            <a:off x="3879525" y="4294436"/>
            <a:ext cx="2449620" cy="150750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EA2ADC3-EF34-492F-AF5E-8A8ED909B0D4}"/>
              </a:ext>
            </a:extLst>
          </p:cNvPr>
          <p:cNvCxnSpPr/>
          <p:nvPr/>
        </p:nvCxnSpPr>
        <p:spPr>
          <a:xfrm flipV="1">
            <a:off x="2639616" y="6153740"/>
            <a:ext cx="689510" cy="361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CAA27CD-4771-4A3F-A32A-8158DFAE8528}"/>
              </a:ext>
            </a:extLst>
          </p:cNvPr>
          <p:cNvCxnSpPr/>
          <p:nvPr/>
        </p:nvCxnSpPr>
        <p:spPr>
          <a:xfrm>
            <a:off x="2641511" y="5234422"/>
            <a:ext cx="682823" cy="5953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ysDot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803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2018-11-11T04:05:12Z</dcterms:created>
  <dcterms:modified xsi:type="dcterms:W3CDTF">2019-03-15T06:42:24Z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