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3" r:id="rId7"/>
    <p:sldId id="261" r:id="rId8"/>
    <p:sldId id="262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3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C553016-92EF-4BA6-9C45-528FA62DAF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77A18E3-BAB9-4393-B2F0-7F4537D5FC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B58DC4-1490-448A-AED4-1CA5B46166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0355590-B0C7-4BD5-A82A-20C551251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BC409-411F-4AF6-9A61-67E8ACEBA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7408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B079FC-8849-4749-A702-1D30C81F4F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5ED972E-701C-47B1-8C8E-B6D4CF0C3F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109BE9-D010-41A3-BE3F-5D0B3D6A3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FBB465-9052-4F14-9A66-D8294A9E1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26A9529-941C-4AD6-B1CD-66F3D15BBE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6934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F172BD0-ECD0-4CE3-A6D6-F2ADDE8CF6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972F5CA-A079-4480-8354-4F392B8427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73A69-7B36-418C-B04C-BD1077E2E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870864-C96B-4239-A15C-40258EE888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F72806-9893-4550-B6C0-64ECF2596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0014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E82A1F-CD9D-4E5A-AC6B-B15AF0ECB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54ECDFD-8173-48FE-BE9C-D39414D2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C630B47-8B56-4191-9681-C56AB8866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C77E8E-5897-46DE-9135-A49D57CF6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0F6A46C-42E3-4D24-AB34-E975D007E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7346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5B25B-24D2-4499-9328-BD2C92A26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D9064DE-5BA0-4F65-8FA0-7A0300E59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C62EF7-AB95-48FC-9A86-017E0FEFD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FCA226-6EB0-455F-8CD2-1E69686A8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8617A9-8F8B-439F-864C-A3216A538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1911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70805-5CA0-4045-B6DF-221CE1620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258E5E1-AA03-4B5B-93DB-0E001C9CB8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ABDA569-1928-4B5E-84B8-B63F6B807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D47996C-36BD-4889-AB9D-1DA402BE7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9A4284F-4B28-4C2E-B220-8131AD664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AE75998-BBF1-4F28-89E6-6B0EDDB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935662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79B93A3-4F09-445B-80C9-8E4D0A6AC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629AEAD-907C-4CA0-972B-471220F1BA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E68EE5-2B52-4FD6-956C-13A7275FBE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ED9532D-0142-4131-8044-F22E4B4C91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6ABA34-F0D6-42A0-BE84-1A7585CCF6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6A2916F-563A-43CF-8E0E-8884F7AFE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E927295-CEC9-43B2-9B50-9B1F9F28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C16E482-1D14-4E7A-98C7-4F2B72751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B442868-2180-4523-B568-9113CD05E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7F8517E1-C9FD-411B-B077-D0B812158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A784FCB-DF73-4643-94B4-B286502A0A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9075B89-2642-4679-912D-ACE9C7C71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4753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70B1D2E-63C2-4F4A-9165-7865AFEF6E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51FE235-263B-4968-AA25-A900716AE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0CD6363-E6EE-4D02-8436-F038BAD62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1650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F2EC32-53DC-4CAC-AAEC-FEC63458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C60AB-5337-49A2-8D88-D512CA10B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4E601EB-6C70-485F-8F93-D8F97F5E3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3E8C7DD-BA37-49EC-B2E1-7D54373F0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E800EC0-CB1F-4A10-A359-D41B22F5D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97775BD-C9DF-4C9B-85E5-A6B724949A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210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D1FD39-449A-4FE7-9514-0072EE9FA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975E919-ED4D-4F1A-A783-30B8ACA7E2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E0683EB-4DFD-4058-8EA1-1C1F5930AE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F229A5D-6486-4ECA-830D-9E366C154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C40CA4D-9491-4F86-AC5A-D4F5FA8FC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723153-6A69-4F42-BECB-F04BD6A44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048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9CF3BD16-950F-4AF7-A63F-98230DAA9F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8E1D6B23-3044-4EFE-B533-7BDCB12D96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75E1B6-14B5-4CDB-B827-5C44AC5935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039DF4-312B-4303-9B7C-358506464F24}" type="datetimeFigureOut">
              <a:rPr kumimoji="1" lang="ja-JP" altLang="en-US" smtClean="0"/>
              <a:t>2022/3/2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E05FC4A-7F8E-4493-BC54-1470850C35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AFD1277-EC87-484C-8A5E-E2BD0529AF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8CA417-1354-4C0E-B26C-1F433D7132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0782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グラフィックス 6">
            <a:extLst>
              <a:ext uri="{FF2B5EF4-FFF2-40B4-BE49-F238E27FC236}">
                <a16:creationId xmlns:a16="http://schemas.microsoft.com/office/drawing/2014/main" id="{EDA2815C-53E5-4D58-B600-28FE9028A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7" y="1254212"/>
            <a:ext cx="444699" cy="444699"/>
          </a:xfrm>
          <a:prstGeom prst="rect">
            <a:avLst/>
          </a:prstGeom>
        </p:spPr>
      </p:pic>
      <p:pic>
        <p:nvPicPr>
          <p:cNvPr id="9" name="グラフィックス 8">
            <a:extLst>
              <a:ext uri="{FF2B5EF4-FFF2-40B4-BE49-F238E27FC236}">
                <a16:creationId xmlns:a16="http://schemas.microsoft.com/office/drawing/2014/main" id="{0DF57F9B-4548-4DC6-8BD0-0DCE399AD5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72546" y="633529"/>
            <a:ext cx="444699" cy="444699"/>
          </a:xfrm>
          <a:prstGeom prst="rect">
            <a:avLst/>
          </a:prstGeom>
        </p:spPr>
      </p:pic>
      <p:cxnSp>
        <p:nvCxnSpPr>
          <p:cNvPr id="11" name="コネクタ: カギ線 10">
            <a:extLst>
              <a:ext uri="{FF2B5EF4-FFF2-40B4-BE49-F238E27FC236}">
                <a16:creationId xmlns:a16="http://schemas.microsoft.com/office/drawing/2014/main" id="{F609B857-B900-459F-8FDA-5145C021CD8D}"/>
              </a:ext>
            </a:extLst>
          </p:cNvPr>
          <p:cNvCxnSpPr>
            <a:stCxn id="9" idx="2"/>
            <a:endCxn id="7" idx="1"/>
          </p:cNvCxnSpPr>
          <p:nvPr/>
        </p:nvCxnSpPr>
        <p:spPr>
          <a:xfrm rot="16200000" flipH="1">
            <a:off x="3427899" y="945224"/>
            <a:ext cx="398334" cy="664341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D8FDA61D-4C14-4416-B8E5-BD82988E9108}"/>
              </a:ext>
            </a:extLst>
          </p:cNvPr>
          <p:cNvCxnSpPr>
            <a:cxnSpLocks/>
            <a:stCxn id="9" idx="2"/>
            <a:endCxn id="15" idx="1"/>
          </p:cNvCxnSpPr>
          <p:nvPr/>
        </p:nvCxnSpPr>
        <p:spPr>
          <a:xfrm rot="16200000" flipH="1">
            <a:off x="2791113" y="1582011"/>
            <a:ext cx="1671907" cy="6643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グラフィックス 14">
            <a:extLst>
              <a:ext uri="{FF2B5EF4-FFF2-40B4-BE49-F238E27FC236}">
                <a16:creationId xmlns:a16="http://schemas.microsoft.com/office/drawing/2014/main" id="{86B225CC-B1D0-4DAA-899C-830250B3E6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6" y="2527785"/>
            <a:ext cx="444699" cy="444699"/>
          </a:xfrm>
          <a:prstGeom prst="rect">
            <a:avLst/>
          </a:prstGeom>
        </p:spPr>
      </p:pic>
      <p:pic>
        <p:nvPicPr>
          <p:cNvPr id="19" name="グラフィックス 18">
            <a:extLst>
              <a:ext uri="{FF2B5EF4-FFF2-40B4-BE49-F238E27FC236}">
                <a16:creationId xmlns:a16="http://schemas.microsoft.com/office/drawing/2014/main" id="{4CB9702B-B111-42B1-BCD6-E508E32A89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59236" y="5048203"/>
            <a:ext cx="444699" cy="444699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A8FB70DB-F2C3-4E7A-B168-962B47AA7AB0}"/>
              </a:ext>
            </a:extLst>
          </p:cNvPr>
          <p:cNvCxnSpPr>
            <a:cxnSpLocks/>
            <a:stCxn id="9" idx="2"/>
            <a:endCxn id="19" idx="1"/>
          </p:cNvCxnSpPr>
          <p:nvPr/>
        </p:nvCxnSpPr>
        <p:spPr>
          <a:xfrm rot="16200000" flipH="1">
            <a:off x="1530904" y="2842220"/>
            <a:ext cx="4192325" cy="6643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0AB3BE5-795B-4521-AE86-F862C40C1B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58762" y="1638617"/>
            <a:ext cx="489169" cy="489169"/>
          </a:xfrm>
          <a:prstGeom prst="rect">
            <a:avLst/>
          </a:prstGeom>
        </p:spPr>
      </p:pic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960C2902-2CC7-4A1A-9497-0199024B79DD}"/>
              </a:ext>
            </a:extLst>
          </p:cNvPr>
          <p:cNvCxnSpPr>
            <a:cxnSpLocks/>
            <a:stCxn id="25" idx="1"/>
            <a:endCxn id="7" idx="2"/>
          </p:cNvCxnSpPr>
          <p:nvPr/>
        </p:nvCxnSpPr>
        <p:spPr>
          <a:xfrm rot="10800000">
            <a:off x="4181588" y="1698912"/>
            <a:ext cx="777175" cy="184291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グラフィックス 31">
            <a:extLst>
              <a:ext uri="{FF2B5EF4-FFF2-40B4-BE49-F238E27FC236}">
                <a16:creationId xmlns:a16="http://schemas.microsoft.com/office/drawing/2014/main" id="{C74A0D5A-56FA-451E-B485-F40D26FFFF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019586" y="3828364"/>
            <a:ext cx="367520" cy="367520"/>
          </a:xfrm>
          <a:prstGeom prst="rect">
            <a:avLst/>
          </a:prstGeom>
        </p:spPr>
      </p:pic>
      <p:pic>
        <p:nvPicPr>
          <p:cNvPr id="34" name="グラフィックス 33">
            <a:extLst>
              <a:ext uri="{FF2B5EF4-FFF2-40B4-BE49-F238E27FC236}">
                <a16:creationId xmlns:a16="http://schemas.microsoft.com/office/drawing/2014/main" id="{DEBC5092-2AF9-4989-A0C6-F589F2D7D20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019586" y="4374943"/>
            <a:ext cx="367520" cy="367520"/>
          </a:xfrm>
          <a:prstGeom prst="rect">
            <a:avLst/>
          </a:prstGeom>
        </p:spPr>
      </p:pic>
      <p:cxnSp>
        <p:nvCxnSpPr>
          <p:cNvPr id="36" name="コネクタ: カギ線 35">
            <a:extLst>
              <a:ext uri="{FF2B5EF4-FFF2-40B4-BE49-F238E27FC236}">
                <a16:creationId xmlns:a16="http://schemas.microsoft.com/office/drawing/2014/main" id="{88F0F9E5-5CE2-449C-9DE2-A47CBE967A86}"/>
              </a:ext>
            </a:extLst>
          </p:cNvPr>
          <p:cNvCxnSpPr>
            <a:cxnSpLocks/>
            <a:stCxn id="32" idx="1"/>
            <a:endCxn id="15" idx="2"/>
          </p:cNvCxnSpPr>
          <p:nvPr/>
        </p:nvCxnSpPr>
        <p:spPr>
          <a:xfrm rot="10800000">
            <a:off x="4181586" y="2972484"/>
            <a:ext cx="838000" cy="103964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4D0C23F6-8C44-46D7-B443-3AD0563632D1}"/>
              </a:ext>
            </a:extLst>
          </p:cNvPr>
          <p:cNvCxnSpPr>
            <a:cxnSpLocks/>
            <a:stCxn id="34" idx="1"/>
            <a:endCxn id="15" idx="2"/>
          </p:cNvCxnSpPr>
          <p:nvPr/>
        </p:nvCxnSpPr>
        <p:spPr>
          <a:xfrm rot="10800000">
            <a:off x="4181586" y="2972485"/>
            <a:ext cx="838000" cy="1586219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グラフィックス 47">
            <a:extLst>
              <a:ext uri="{FF2B5EF4-FFF2-40B4-BE49-F238E27FC236}">
                <a16:creationId xmlns:a16="http://schemas.microsoft.com/office/drawing/2014/main" id="{D1D86E5E-CA22-4151-B6CD-56B3033BA3D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980997" y="3105584"/>
            <a:ext cx="444699" cy="444699"/>
          </a:xfrm>
          <a:prstGeom prst="rect">
            <a:avLst/>
          </a:prstGeom>
        </p:spPr>
      </p:pic>
      <p:cxnSp>
        <p:nvCxnSpPr>
          <p:cNvPr id="50" name="コネクタ: カギ線 49">
            <a:extLst>
              <a:ext uri="{FF2B5EF4-FFF2-40B4-BE49-F238E27FC236}">
                <a16:creationId xmlns:a16="http://schemas.microsoft.com/office/drawing/2014/main" id="{8B510CBF-3F26-4C09-BE05-AEEE210D0E25}"/>
              </a:ext>
            </a:extLst>
          </p:cNvPr>
          <p:cNvCxnSpPr>
            <a:cxnSpLocks/>
            <a:stCxn id="48" idx="1"/>
            <a:endCxn id="15" idx="2"/>
          </p:cNvCxnSpPr>
          <p:nvPr/>
        </p:nvCxnSpPr>
        <p:spPr>
          <a:xfrm rot="10800000">
            <a:off x="4181587" y="2972484"/>
            <a:ext cx="799411" cy="355450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357E18E8-C509-4DED-8DDC-1B1086535484}"/>
              </a:ext>
            </a:extLst>
          </p:cNvPr>
          <p:cNvCxnSpPr>
            <a:cxnSpLocks/>
            <a:stCxn id="32" idx="3"/>
            <a:endCxn id="57" idx="2"/>
          </p:cNvCxnSpPr>
          <p:nvPr/>
        </p:nvCxnSpPr>
        <p:spPr>
          <a:xfrm flipV="1">
            <a:off x="5387106" y="3769790"/>
            <a:ext cx="964265" cy="242334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11D2B4A0-2CCD-40E7-87E4-5175692EFBCB}"/>
              </a:ext>
            </a:extLst>
          </p:cNvPr>
          <p:cNvSpPr txBox="1"/>
          <p:nvPr/>
        </p:nvSpPr>
        <p:spPr>
          <a:xfrm>
            <a:off x="5720429" y="3492791"/>
            <a:ext cx="12618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監視データ収集</a:t>
            </a:r>
            <a:endParaRPr kumimoji="1" lang="ja-JP" altLang="en-US" sz="1200" dirty="0"/>
          </a:p>
        </p:txBody>
      </p:sp>
      <p:cxnSp>
        <p:nvCxnSpPr>
          <p:cNvPr id="61" name="コネクタ: カギ線 60">
            <a:extLst>
              <a:ext uri="{FF2B5EF4-FFF2-40B4-BE49-F238E27FC236}">
                <a16:creationId xmlns:a16="http://schemas.microsoft.com/office/drawing/2014/main" id="{87C5EA3B-C461-407A-97E9-409EBA0D6EB8}"/>
              </a:ext>
            </a:extLst>
          </p:cNvPr>
          <p:cNvCxnSpPr>
            <a:cxnSpLocks/>
            <a:stCxn id="57" idx="0"/>
            <a:endCxn id="48" idx="3"/>
          </p:cNvCxnSpPr>
          <p:nvPr/>
        </p:nvCxnSpPr>
        <p:spPr>
          <a:xfrm rot="16200000" flipV="1">
            <a:off x="5806106" y="2947525"/>
            <a:ext cx="164857" cy="92567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E9EE68B1-8BF1-48E3-BF88-E1C9DE8CCC29}"/>
              </a:ext>
            </a:extLst>
          </p:cNvPr>
          <p:cNvSpPr txBox="1"/>
          <p:nvPr/>
        </p:nvSpPr>
        <p:spPr>
          <a:xfrm>
            <a:off x="7485705" y="3261471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/>
              <a:t>プラットフォームログと</a:t>
            </a:r>
            <a:br>
              <a:rPr kumimoji="1" lang="en-US" altLang="ja-JP" sz="1200" dirty="0"/>
            </a:br>
            <a:r>
              <a:rPr kumimoji="1" lang="ja-JP" altLang="en-US" sz="1200" dirty="0"/>
              <a:t>メトリックの収集（診断設定）</a:t>
            </a:r>
          </a:p>
        </p:txBody>
      </p:sp>
      <p:cxnSp>
        <p:nvCxnSpPr>
          <p:cNvPr id="67" name="コネクタ: カギ線 66">
            <a:extLst>
              <a:ext uri="{FF2B5EF4-FFF2-40B4-BE49-F238E27FC236}">
                <a16:creationId xmlns:a16="http://schemas.microsoft.com/office/drawing/2014/main" id="{2CDD2C11-2662-47E0-A679-9D853CC7DEA0}"/>
              </a:ext>
            </a:extLst>
          </p:cNvPr>
          <p:cNvCxnSpPr>
            <a:cxnSpLocks/>
            <a:stCxn id="32" idx="3"/>
            <a:endCxn id="65" idx="2"/>
          </p:cNvCxnSpPr>
          <p:nvPr/>
        </p:nvCxnSpPr>
        <p:spPr>
          <a:xfrm flipV="1">
            <a:off x="5387106" y="3723136"/>
            <a:ext cx="3268150" cy="288988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コネクタ: カギ線 70">
            <a:extLst>
              <a:ext uri="{FF2B5EF4-FFF2-40B4-BE49-F238E27FC236}">
                <a16:creationId xmlns:a16="http://schemas.microsoft.com/office/drawing/2014/main" id="{83E0F365-CD13-4022-9AE1-313864480F9D}"/>
              </a:ext>
            </a:extLst>
          </p:cNvPr>
          <p:cNvCxnSpPr>
            <a:cxnSpLocks/>
            <a:stCxn id="34" idx="3"/>
            <a:endCxn id="65" idx="2"/>
          </p:cNvCxnSpPr>
          <p:nvPr/>
        </p:nvCxnSpPr>
        <p:spPr>
          <a:xfrm flipV="1">
            <a:off x="5387106" y="3723136"/>
            <a:ext cx="3268150" cy="835567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コネクタ: カギ線 74">
            <a:extLst>
              <a:ext uri="{FF2B5EF4-FFF2-40B4-BE49-F238E27FC236}">
                <a16:creationId xmlns:a16="http://schemas.microsoft.com/office/drawing/2014/main" id="{AAB6C45A-7F77-4280-B4FE-259D7E0D4FA8}"/>
              </a:ext>
            </a:extLst>
          </p:cNvPr>
          <p:cNvCxnSpPr>
            <a:cxnSpLocks/>
            <a:stCxn id="48" idx="0"/>
            <a:endCxn id="25" idx="2"/>
          </p:cNvCxnSpPr>
          <p:nvPr/>
        </p:nvCxnSpPr>
        <p:spPr>
          <a:xfrm rot="5400000" flipH="1" flipV="1">
            <a:off x="4714448" y="2616685"/>
            <a:ext cx="977798" cy="12700"/>
          </a:xfrm>
          <a:prstGeom prst="bentConnector3">
            <a:avLst>
              <a:gd name="adj1" fmla="val 50000"/>
            </a:avLst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4CFD3D47-7770-4B56-9A74-C07836E91909}"/>
              </a:ext>
            </a:extLst>
          </p:cNvPr>
          <p:cNvSpPr txBox="1"/>
          <p:nvPr/>
        </p:nvSpPr>
        <p:spPr>
          <a:xfrm>
            <a:off x="5196997" y="2267367"/>
            <a:ext cx="17235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ワークスペースベース</a:t>
            </a:r>
            <a:endParaRPr kumimoji="1" lang="ja-JP" altLang="en-US" sz="1200" dirty="0"/>
          </a:p>
        </p:txBody>
      </p:sp>
      <p:cxnSp>
        <p:nvCxnSpPr>
          <p:cNvPr id="83" name="コネクタ: カギ線 82">
            <a:extLst>
              <a:ext uri="{FF2B5EF4-FFF2-40B4-BE49-F238E27FC236}">
                <a16:creationId xmlns:a16="http://schemas.microsoft.com/office/drawing/2014/main" id="{637C27ED-4FA1-4786-80CE-40944CDF05E3}"/>
              </a:ext>
            </a:extLst>
          </p:cNvPr>
          <p:cNvCxnSpPr>
            <a:cxnSpLocks/>
            <a:stCxn id="65" idx="0"/>
            <a:endCxn id="25" idx="3"/>
          </p:cNvCxnSpPr>
          <p:nvPr/>
        </p:nvCxnSpPr>
        <p:spPr>
          <a:xfrm rot="16200000" flipV="1">
            <a:off x="6362460" y="968674"/>
            <a:ext cx="1378269" cy="3207325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7" name="グラフィックス 86">
            <a:extLst>
              <a:ext uri="{FF2B5EF4-FFF2-40B4-BE49-F238E27FC236}">
                <a16:creationId xmlns:a16="http://schemas.microsoft.com/office/drawing/2014/main" id="{B0B71E5A-BB3E-462E-BD42-7173433FF26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025937" y="5586791"/>
            <a:ext cx="367520" cy="367520"/>
          </a:xfrm>
          <a:prstGeom prst="rect">
            <a:avLst/>
          </a:prstGeom>
        </p:spPr>
      </p:pic>
      <p:cxnSp>
        <p:nvCxnSpPr>
          <p:cNvPr id="89" name="コネクタ: カギ線 88">
            <a:extLst>
              <a:ext uri="{FF2B5EF4-FFF2-40B4-BE49-F238E27FC236}">
                <a16:creationId xmlns:a16="http://schemas.microsoft.com/office/drawing/2014/main" id="{249ADED2-B964-4DE9-86F1-D97CED69F20F}"/>
              </a:ext>
            </a:extLst>
          </p:cNvPr>
          <p:cNvCxnSpPr>
            <a:cxnSpLocks/>
            <a:stCxn id="87" idx="1"/>
            <a:endCxn id="19" idx="2"/>
          </p:cNvCxnSpPr>
          <p:nvPr/>
        </p:nvCxnSpPr>
        <p:spPr>
          <a:xfrm rot="10800000">
            <a:off x="4181587" y="5492903"/>
            <a:ext cx="844351" cy="277649"/>
          </a:xfrm>
          <a:prstGeom prst="bentConnector2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372D147-6950-4186-A924-4D5E6701EBC4}"/>
              </a:ext>
            </a:extLst>
          </p:cNvPr>
          <p:cNvSpPr txBox="1"/>
          <p:nvPr/>
        </p:nvSpPr>
        <p:spPr>
          <a:xfrm>
            <a:off x="9508259" y="5091036"/>
            <a:ext cx="20986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Log Analytics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Agent</a:t>
            </a:r>
            <a:r>
              <a:rPr kumimoji="1" lang="ja-JP" altLang="en-US" sz="1200" dirty="0"/>
              <a:t> による</a:t>
            </a:r>
            <a:br>
              <a:rPr kumimoji="1" lang="en-US" altLang="ja-JP" sz="1200" dirty="0"/>
            </a:br>
            <a:r>
              <a:rPr kumimoji="1" lang="ja-JP" altLang="en-US" sz="1200" dirty="0"/>
              <a:t>ログの収集</a:t>
            </a:r>
          </a:p>
        </p:txBody>
      </p:sp>
      <p:cxnSp>
        <p:nvCxnSpPr>
          <p:cNvPr id="95" name="コネクタ: カギ線 94">
            <a:extLst>
              <a:ext uri="{FF2B5EF4-FFF2-40B4-BE49-F238E27FC236}">
                <a16:creationId xmlns:a16="http://schemas.microsoft.com/office/drawing/2014/main" id="{9139E4D4-EDB7-487F-A6CE-38C0C75C9A63}"/>
              </a:ext>
            </a:extLst>
          </p:cNvPr>
          <p:cNvCxnSpPr>
            <a:cxnSpLocks/>
            <a:stCxn id="87" idx="3"/>
            <a:endCxn id="93" idx="2"/>
          </p:cNvCxnSpPr>
          <p:nvPr/>
        </p:nvCxnSpPr>
        <p:spPr>
          <a:xfrm flipV="1">
            <a:off x="5393457" y="5552701"/>
            <a:ext cx="5164128" cy="217850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コネクタ: カギ線 99">
            <a:extLst>
              <a:ext uri="{FF2B5EF4-FFF2-40B4-BE49-F238E27FC236}">
                <a16:creationId xmlns:a16="http://schemas.microsoft.com/office/drawing/2014/main" id="{15C08F91-14B2-4DAF-A8E9-3163128DA79E}"/>
              </a:ext>
            </a:extLst>
          </p:cNvPr>
          <p:cNvCxnSpPr>
            <a:cxnSpLocks/>
            <a:stCxn id="93" idx="0"/>
            <a:endCxn id="25" idx="3"/>
          </p:cNvCxnSpPr>
          <p:nvPr/>
        </p:nvCxnSpPr>
        <p:spPr>
          <a:xfrm rot="16200000" flipV="1">
            <a:off x="6398841" y="932292"/>
            <a:ext cx="3207834" cy="5109654"/>
          </a:xfrm>
          <a:prstGeom prst="bentConnector2">
            <a:avLst/>
          </a:prstGeom>
          <a:ln w="19050">
            <a:solidFill>
              <a:schemeClr val="tx2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A37F1075-8BD1-4D27-8D20-49564D23E2CB}"/>
              </a:ext>
            </a:extLst>
          </p:cNvPr>
          <p:cNvSpPr txBox="1"/>
          <p:nvPr/>
        </p:nvSpPr>
        <p:spPr>
          <a:xfrm>
            <a:off x="3483442" y="750721"/>
            <a:ext cx="156966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1200" dirty="0"/>
              <a:t>サブスクリプション</a:t>
            </a:r>
            <a:endParaRPr kumimoji="1" lang="ja-JP" altLang="en-US" sz="1200" dirty="0"/>
          </a:p>
        </p:txBody>
      </p:sp>
      <p:sp>
        <p:nvSpPr>
          <p:cNvPr id="106" name="スマイル 105">
            <a:extLst>
              <a:ext uri="{FF2B5EF4-FFF2-40B4-BE49-F238E27FC236}">
                <a16:creationId xmlns:a16="http://schemas.microsoft.com/office/drawing/2014/main" id="{83F18C37-F2BD-4049-AB1F-C7F478CB753C}"/>
              </a:ext>
            </a:extLst>
          </p:cNvPr>
          <p:cNvSpPr/>
          <p:nvPr/>
        </p:nvSpPr>
        <p:spPr>
          <a:xfrm>
            <a:off x="1209861" y="666870"/>
            <a:ext cx="533017" cy="444699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36EACBB-0D45-48D3-BB85-FA414D7906C0}"/>
              </a:ext>
            </a:extLst>
          </p:cNvPr>
          <p:cNvSpPr txBox="1"/>
          <p:nvPr/>
        </p:nvSpPr>
        <p:spPr>
          <a:xfrm>
            <a:off x="149512" y="665478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Azure</a:t>
            </a:r>
            <a:r>
              <a:rPr lang="ja-JP" altLang="en-US" sz="1200" dirty="0"/>
              <a:t> 環境の</a:t>
            </a:r>
            <a:br>
              <a:rPr lang="en-US" altLang="ja-JP" sz="1200" dirty="0"/>
            </a:br>
            <a:r>
              <a:rPr lang="ja-JP" altLang="en-US" sz="1200" dirty="0"/>
              <a:t>管理者</a:t>
            </a:r>
            <a:endParaRPr kumimoji="1" lang="ja-JP" altLang="en-US" sz="1200" dirty="0"/>
          </a:p>
        </p:txBody>
      </p:sp>
      <p:sp>
        <p:nvSpPr>
          <p:cNvPr id="109" name="矢印: 右 108">
            <a:extLst>
              <a:ext uri="{FF2B5EF4-FFF2-40B4-BE49-F238E27FC236}">
                <a16:creationId xmlns:a16="http://schemas.microsoft.com/office/drawing/2014/main" id="{B735AB23-A360-4C85-AA3D-462F4842CDF8}"/>
              </a:ext>
            </a:extLst>
          </p:cNvPr>
          <p:cNvSpPr/>
          <p:nvPr/>
        </p:nvSpPr>
        <p:spPr>
          <a:xfrm>
            <a:off x="1978314" y="653556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所有者</a:t>
            </a:r>
          </a:p>
        </p:txBody>
      </p:sp>
      <p:sp>
        <p:nvSpPr>
          <p:cNvPr id="113" name="スマイル 112">
            <a:extLst>
              <a:ext uri="{FF2B5EF4-FFF2-40B4-BE49-F238E27FC236}">
                <a16:creationId xmlns:a16="http://schemas.microsoft.com/office/drawing/2014/main" id="{11044E7D-31C0-4E75-9304-BCFEE0603FB7}"/>
              </a:ext>
            </a:extLst>
          </p:cNvPr>
          <p:cNvSpPr/>
          <p:nvPr/>
        </p:nvSpPr>
        <p:spPr>
          <a:xfrm>
            <a:off x="1209861" y="2527569"/>
            <a:ext cx="533017" cy="44469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AF5AC45D-EE4C-42AD-A61B-37B45BC9E751}"/>
              </a:ext>
            </a:extLst>
          </p:cNvPr>
          <p:cNvSpPr txBox="1"/>
          <p:nvPr/>
        </p:nvSpPr>
        <p:spPr>
          <a:xfrm>
            <a:off x="395833" y="2519085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sp>
        <p:nvSpPr>
          <p:cNvPr id="117" name="スマイル 116">
            <a:extLst>
              <a:ext uri="{FF2B5EF4-FFF2-40B4-BE49-F238E27FC236}">
                <a16:creationId xmlns:a16="http://schemas.microsoft.com/office/drawing/2014/main" id="{4BD0B960-BA6C-4103-AA7A-20C01436FF03}"/>
              </a:ext>
            </a:extLst>
          </p:cNvPr>
          <p:cNvSpPr/>
          <p:nvPr/>
        </p:nvSpPr>
        <p:spPr>
          <a:xfrm>
            <a:off x="1209861" y="5056687"/>
            <a:ext cx="533017" cy="444699"/>
          </a:xfrm>
          <a:prstGeom prst="smileyFac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03522D-5110-44F5-B73B-27BB5EB08F08}"/>
              </a:ext>
            </a:extLst>
          </p:cNvPr>
          <p:cNvSpPr txBox="1"/>
          <p:nvPr/>
        </p:nvSpPr>
        <p:spPr>
          <a:xfrm>
            <a:off x="395833" y="5048203"/>
            <a:ext cx="8515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 err="1"/>
              <a:t>Fabrikam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sp>
        <p:nvSpPr>
          <p:cNvPr id="121" name="矢印: 右 120">
            <a:extLst>
              <a:ext uri="{FF2B5EF4-FFF2-40B4-BE49-F238E27FC236}">
                <a16:creationId xmlns:a16="http://schemas.microsoft.com/office/drawing/2014/main" id="{D25CAADE-3086-40D6-911B-22C3CF840821}"/>
              </a:ext>
            </a:extLst>
          </p:cNvPr>
          <p:cNvSpPr/>
          <p:nvPr/>
        </p:nvSpPr>
        <p:spPr>
          <a:xfrm>
            <a:off x="2025880" y="2519085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Reader</a:t>
            </a:r>
            <a:endParaRPr kumimoji="1" lang="ja-JP" altLang="en-US" sz="1400" dirty="0"/>
          </a:p>
        </p:txBody>
      </p:sp>
      <p:sp>
        <p:nvSpPr>
          <p:cNvPr id="123" name="矢印: 右 122">
            <a:extLst>
              <a:ext uri="{FF2B5EF4-FFF2-40B4-BE49-F238E27FC236}">
                <a16:creationId xmlns:a16="http://schemas.microsoft.com/office/drawing/2014/main" id="{D0DB2BD8-FFEC-4AAB-8FCF-629038DDCB1A}"/>
              </a:ext>
            </a:extLst>
          </p:cNvPr>
          <p:cNvSpPr/>
          <p:nvPr/>
        </p:nvSpPr>
        <p:spPr>
          <a:xfrm>
            <a:off x="2020508" y="5023986"/>
            <a:ext cx="1026004" cy="468916"/>
          </a:xfrm>
          <a:prstGeom prst="rightArrow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Reader</a:t>
            </a:r>
            <a:endParaRPr kumimoji="1" lang="ja-JP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526729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マイル 2">
            <a:extLst>
              <a:ext uri="{FF2B5EF4-FFF2-40B4-BE49-F238E27FC236}">
                <a16:creationId xmlns:a16="http://schemas.microsoft.com/office/drawing/2014/main" id="{4981DB18-C4D2-45A0-95CA-83BB3460F028}"/>
              </a:ext>
            </a:extLst>
          </p:cNvPr>
          <p:cNvSpPr/>
          <p:nvPr/>
        </p:nvSpPr>
        <p:spPr>
          <a:xfrm>
            <a:off x="1083857" y="1016088"/>
            <a:ext cx="533017" cy="444699"/>
          </a:xfrm>
          <a:prstGeom prst="smileyFac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DAD29F4-C7D3-430C-8D34-48A48B3BA6D4}"/>
              </a:ext>
            </a:extLst>
          </p:cNvPr>
          <p:cNvSpPr txBox="1"/>
          <p:nvPr/>
        </p:nvSpPr>
        <p:spPr>
          <a:xfrm>
            <a:off x="23508" y="1014696"/>
            <a:ext cx="10919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200" dirty="0"/>
              <a:t>Azure</a:t>
            </a:r>
            <a:r>
              <a:rPr lang="ja-JP" altLang="en-US" sz="1200" dirty="0"/>
              <a:t> 環境の</a:t>
            </a:r>
            <a:br>
              <a:rPr lang="en-US" altLang="ja-JP" sz="1200" dirty="0"/>
            </a:br>
            <a:r>
              <a:rPr lang="ja-JP" altLang="en-US" sz="1200" dirty="0"/>
              <a:t>管理者</a:t>
            </a:r>
            <a:endParaRPr kumimoji="1"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159AA1A0-F254-47DD-9823-ECD9AC1E5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08" y="1607611"/>
            <a:ext cx="6159816" cy="364277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2C7ADA6C-B3C3-4BF9-A0C7-2058CA1146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4554" y="1607611"/>
            <a:ext cx="5935241" cy="36451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3962C78D-3D7D-46BD-9832-4577CA463D22}"/>
              </a:ext>
            </a:extLst>
          </p:cNvPr>
          <p:cNvCxnSpPr>
            <a:cxnSpLocks/>
          </p:cNvCxnSpPr>
          <p:nvPr/>
        </p:nvCxnSpPr>
        <p:spPr>
          <a:xfrm flipV="1">
            <a:off x="3357395" y="2959164"/>
            <a:ext cx="4449467" cy="1067092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3FEB9254-B544-4F4B-A9C1-63056D9BA96C}"/>
              </a:ext>
            </a:extLst>
          </p:cNvPr>
          <p:cNvCxnSpPr>
            <a:cxnSpLocks/>
          </p:cNvCxnSpPr>
          <p:nvPr/>
        </p:nvCxnSpPr>
        <p:spPr>
          <a:xfrm flipV="1">
            <a:off x="3316806" y="4506724"/>
            <a:ext cx="4490056" cy="209544"/>
          </a:xfrm>
          <a:prstGeom prst="straightConnector1">
            <a:avLst/>
          </a:prstGeom>
          <a:ln w="28575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4295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2367642-C27B-4469-A4B2-55209E34A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923" y="732229"/>
            <a:ext cx="6659970" cy="242991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F131CBED-8747-4849-BFFB-DA832B3013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923" y="3630745"/>
            <a:ext cx="6696707" cy="265559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A0EDFAAB-5787-4812-B586-D05408A31C9D}"/>
              </a:ext>
            </a:extLst>
          </p:cNvPr>
          <p:cNvSpPr/>
          <p:nvPr/>
        </p:nvSpPr>
        <p:spPr>
          <a:xfrm>
            <a:off x="4705644" y="378836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プラットフォームログ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61CDB866-641C-4F22-A0C2-5130B6C28DF1}"/>
              </a:ext>
            </a:extLst>
          </p:cNvPr>
          <p:cNvSpPr/>
          <p:nvPr/>
        </p:nvSpPr>
        <p:spPr>
          <a:xfrm>
            <a:off x="4705644" y="3346859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メトリック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  <p:pic>
        <p:nvPicPr>
          <p:cNvPr id="10" name="図 9">
            <a:extLst>
              <a:ext uri="{FF2B5EF4-FFF2-40B4-BE49-F238E27FC236}">
                <a16:creationId xmlns:a16="http://schemas.microsoft.com/office/drawing/2014/main" id="{AA76930E-E57B-4A13-AD00-C2B4ABFF20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2008" y="732229"/>
            <a:ext cx="6521785" cy="374034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69D97AC6-2674-41E0-BF0A-1833707C0692}"/>
              </a:ext>
            </a:extLst>
          </p:cNvPr>
          <p:cNvSpPr/>
          <p:nvPr/>
        </p:nvSpPr>
        <p:spPr>
          <a:xfrm>
            <a:off x="11732127" y="448343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Application</a:t>
            </a:r>
            <a:r>
              <a:rPr kumimoji="1" lang="ja-JP" altLang="en-US" sz="1200" dirty="0"/>
              <a:t> </a:t>
            </a:r>
            <a:r>
              <a:rPr kumimoji="1" lang="en-US" altLang="ja-JP" sz="1200" dirty="0"/>
              <a:t>Insights</a:t>
            </a:r>
            <a:endParaRPr kumimoji="1" lang="ja-JP" altLang="en-US" sz="1200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8E23E13A-3D76-44E0-AB62-EDCBA58472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7120" y="4676894"/>
            <a:ext cx="6471560" cy="2026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2F325FC4-F3A2-4801-AAC9-062EB42D347C}"/>
              </a:ext>
            </a:extLst>
          </p:cNvPr>
          <p:cNvSpPr/>
          <p:nvPr/>
        </p:nvSpPr>
        <p:spPr>
          <a:xfrm>
            <a:off x="11668563" y="4589181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Log Analytics Agent</a:t>
            </a:r>
          </a:p>
          <a:p>
            <a:pPr algn="ctr"/>
            <a:r>
              <a:rPr kumimoji="1" lang="en-US" altLang="ja-JP" sz="1200" dirty="0"/>
              <a:t>(Heartbeat</a:t>
            </a:r>
            <a:r>
              <a:rPr kumimoji="1" lang="ja-JP" altLang="en-US" sz="12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692185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スマイル 2">
            <a:extLst>
              <a:ext uri="{FF2B5EF4-FFF2-40B4-BE49-F238E27FC236}">
                <a16:creationId xmlns:a16="http://schemas.microsoft.com/office/drawing/2014/main" id="{64E5218A-887D-45FC-B13F-7703A117FA3E}"/>
              </a:ext>
            </a:extLst>
          </p:cNvPr>
          <p:cNvSpPr/>
          <p:nvPr/>
        </p:nvSpPr>
        <p:spPr>
          <a:xfrm>
            <a:off x="998492" y="299006"/>
            <a:ext cx="533017" cy="444699"/>
          </a:xfrm>
          <a:prstGeom prst="smileyFac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66D816F-1023-4D86-9266-86310416C3DA}"/>
              </a:ext>
            </a:extLst>
          </p:cNvPr>
          <p:cNvSpPr txBox="1"/>
          <p:nvPr/>
        </p:nvSpPr>
        <p:spPr>
          <a:xfrm>
            <a:off x="184464" y="290522"/>
            <a:ext cx="7713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200" dirty="0"/>
              <a:t>Contoso</a:t>
            </a:r>
            <a:br>
              <a:rPr lang="en-US" altLang="ja-JP" sz="1200" dirty="0"/>
            </a:br>
            <a:r>
              <a:rPr lang="ja-JP" altLang="en-US" sz="1200" dirty="0"/>
              <a:t>担当者</a:t>
            </a:r>
            <a:endParaRPr kumimoji="1" lang="ja-JP" altLang="en-US" sz="1200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AB1AF4BD-B53B-42C6-B948-C20DB237A2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827" y="975502"/>
            <a:ext cx="7198961" cy="32906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" name="図 8">
            <a:extLst>
              <a:ext uri="{FF2B5EF4-FFF2-40B4-BE49-F238E27FC236}">
                <a16:creationId xmlns:a16="http://schemas.microsoft.com/office/drawing/2014/main" id="{2F38FDDC-0F8B-4C2A-B289-EA32B8BABC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6908" y="2618015"/>
            <a:ext cx="7043089" cy="341763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63118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F3485D9E-BE58-454C-8019-234A8F85F0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519" y="812666"/>
            <a:ext cx="5887541" cy="51775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4790645-1ED7-45AE-8B04-2C51278C5A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940" y="812666"/>
            <a:ext cx="5790643" cy="51775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88672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B867B418-7264-4F73-90EA-704D155F9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938" y="337141"/>
            <a:ext cx="6177135" cy="398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2C2745E2-A01F-46ED-AD1F-4FAFBE27C6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216" y="337141"/>
            <a:ext cx="6619782" cy="398916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28679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54EE7C0-55BC-4BD5-831E-ED35F8B73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55" y="434957"/>
            <a:ext cx="7652143" cy="289574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7681CAC1-F908-49D3-A8C3-3B013B636F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4032" y="2871684"/>
            <a:ext cx="7671194" cy="296560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EBCBAF54-A2B2-4167-B986-94C2227AA49A}"/>
              </a:ext>
            </a:extLst>
          </p:cNvPr>
          <p:cNvSpPr/>
          <p:nvPr/>
        </p:nvSpPr>
        <p:spPr>
          <a:xfrm>
            <a:off x="9057085" y="2533879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プラットフォームログ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3A82441B-C71B-44D4-8BF4-48316187B005}"/>
              </a:ext>
            </a:extLst>
          </p:cNvPr>
          <p:cNvSpPr/>
          <p:nvPr/>
        </p:nvSpPr>
        <p:spPr>
          <a:xfrm>
            <a:off x="5670589" y="221204"/>
            <a:ext cx="1796246" cy="56777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メトリック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（診断設定）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74949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View workspace access control mode">
            <a:extLst>
              <a:ext uri="{FF2B5EF4-FFF2-40B4-BE49-F238E27FC236}">
                <a16:creationId xmlns:a16="http://schemas.microsoft.com/office/drawing/2014/main" id="{ED3573D7-1F3F-428F-9E61-47C34734D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575" y="1947863"/>
            <a:ext cx="10610850" cy="29622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3949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74</Words>
  <Application>Microsoft Office PowerPoint</Application>
  <PresentationFormat>ワイド画面</PresentationFormat>
  <Paragraphs>24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Ayumu Inaba</dc:creator>
  <cp:lastModifiedBy>Ayumu Inaba</cp:lastModifiedBy>
  <cp:revision>6</cp:revision>
  <dcterms:created xsi:type="dcterms:W3CDTF">2022-03-02T04:24:36Z</dcterms:created>
  <dcterms:modified xsi:type="dcterms:W3CDTF">2022-03-02T07:16:29Z</dcterms:modified>
</cp:coreProperties>
</file>