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798D7-1CB9-423F-8BD8-84243F2BC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A8D047-B0D7-40FA-84BC-A30A19AC9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53C08C-F9AA-443E-B8FC-FDE9AE8B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BF1D-1BE5-4F57-9635-CCBAEDAC64B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711FC5-0596-4007-8894-1AC690C1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E129E2-358F-4E79-A1F8-2F0D024B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2FC2-E12E-4960-A0D0-3B9CCE72F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9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5C930-FAE9-4D86-A2BA-5E108571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CD2E4F-BE6C-4A24-A372-407F0467F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78FBEF-CB50-46D2-99B3-D050CCF8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BF1D-1BE5-4F57-9635-CCBAEDAC64B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F2BBF0-8B6F-4A82-A369-67735861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E873C5-629E-4991-9FA7-42F6DBED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2FC2-E12E-4960-A0D0-3B9CCE72F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43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4E1EF9-0499-411C-AF9D-3929AF4D1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EDDE6B-62B3-4293-B81D-EF5E60B63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9FE7E4-5904-4076-A6EA-6FDB001F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BF1D-1BE5-4F57-9635-CCBAEDAC64B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450A1B-B082-47E6-87E6-339D30C5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B95B9B-FE49-4580-9A3F-052197CC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2FC2-E12E-4960-A0D0-3B9CCE72F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11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C6497-548F-4448-ACF9-CF781240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CF5D2E-41E5-4145-AE1D-86DD021D5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DD41F2-0240-4ABF-9D75-3D90D239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BF1D-1BE5-4F57-9635-CCBAEDAC64B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CA79F2-FC9E-4463-9B5E-86470F10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186051-3806-43FB-A395-CF532987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2FC2-E12E-4960-A0D0-3B9CCE72F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02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405F7-1617-4221-B520-B3A26EA8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9A9231-264A-44A6-A1E9-75A5F3019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564A8A-EDB5-4091-A690-56D4F608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BF1D-1BE5-4F57-9635-CCBAEDAC64B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D618FA-F87E-41DD-9D6C-6D276BB6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EDEB60-64A3-4806-A14D-FD23DD18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2FC2-E12E-4960-A0D0-3B9CCE72F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85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4B5C5-335A-421D-A948-D789BB9A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46F249-4EC7-4B96-A3F2-41DB0314C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857E86-E7B9-421C-8BCB-FE09D5A83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DF4A71-77A2-45E7-81BA-304A47A5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BF1D-1BE5-4F57-9635-CCBAEDAC64B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68D4A9-F030-4F89-AC81-065CB071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39595C-84E3-483D-A9A1-B04A41FE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2FC2-E12E-4960-A0D0-3B9CCE72F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0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6FF57-0A08-4128-A611-79184F04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179F3C-4C9F-4FCB-875C-76805082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55F9CD-A311-4D82-997E-C4626A64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66DA8F-6931-453A-9399-3A7D10231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7417C2-C935-4698-9DF3-6DE39B055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DF98B2-DCD1-44D5-A5CA-4CA483DF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BF1D-1BE5-4F57-9635-CCBAEDAC64B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3AC3E6-B1DD-4368-8E84-A57750CC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82936C-8D51-4C3F-87FF-1ACFC03A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2FC2-E12E-4960-A0D0-3B9CCE72F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03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6617E9-227A-4BD6-BAC0-166EAC17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06E8063-4FCD-4F6F-BDA6-6969F848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BF1D-1BE5-4F57-9635-CCBAEDAC64B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330268-6932-43A4-AF02-79FA11F0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FFA8928-7DE6-4E80-9CBE-4AED0D57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2FC2-E12E-4960-A0D0-3B9CCE72F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86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A41C58-F70F-42A4-8524-30DFDF83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BF1D-1BE5-4F57-9635-CCBAEDAC64B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AF4EF8-41AC-467E-8B47-8968CA5E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766D37-D9C0-40A8-A5E0-57F84031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2FC2-E12E-4960-A0D0-3B9CCE72F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28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9C866-0DCC-44DB-B5B3-88864A3E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59F7A-5859-4681-A1F6-CE01C8AB4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4C7CDD-D7FB-45BB-B6A2-7ACDC020B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08259F-2AAD-47B8-A7B4-9B2D111B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BF1D-1BE5-4F57-9635-CCBAEDAC64B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A6EDD5-9F09-4A5E-9CA5-8A32459E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2CC956-56A5-4BC5-952A-6227CDCF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2FC2-E12E-4960-A0D0-3B9CCE72F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58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28D64-746F-426D-966B-5BE62BFB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4988DF-73CD-4024-926A-910FD7EE4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46FC49-E289-40E1-9EB3-C4DCF9467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9E52D0-A3AD-4383-84C0-965363F1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1BF1D-1BE5-4F57-9635-CCBAEDAC64B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5F2F7F-CCEC-4FEB-AC2C-C0A65275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AED70D-FE29-4064-B3E5-0B0CDAE7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52FC2-E12E-4960-A0D0-3B9CCE72F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5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138725-F913-49D5-94D1-2F537F53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F7BC51-9CE4-41EC-9660-5B4E5065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68B517-5309-413C-A989-69268E276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BF1D-1BE5-4F57-9635-CCBAEDAC64B6}" type="datetimeFigureOut">
              <a:rPr kumimoji="1" lang="ja-JP" altLang="en-US" smtClean="0"/>
              <a:t>2021/10/13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E90BBA-DB24-46B1-9740-66473CE9E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A61AC1-F271-47DE-B05B-9EC98953B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52FC2-E12E-4960-A0D0-3B9CCE72FE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7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7660D7E4-4F7B-4DA9-9C43-CBEEAF6AA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38" y="580357"/>
            <a:ext cx="5663675" cy="3414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01713869-887F-47AB-8025-BDC34243743B}"/>
              </a:ext>
            </a:extLst>
          </p:cNvPr>
          <p:cNvSpPr/>
          <p:nvPr/>
        </p:nvSpPr>
        <p:spPr>
          <a:xfrm>
            <a:off x="7115192" y="1027389"/>
            <a:ext cx="2542944" cy="482984"/>
          </a:xfrm>
          <a:prstGeom prst="wedgeRectCallout">
            <a:avLst>
              <a:gd name="adj1" fmla="val -63747"/>
              <a:gd name="adj2" fmla="val -4361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インスタンスを切り替える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17CD2FD9-E3A2-4E7C-A9E4-6D9D336B4278}"/>
              </a:ext>
            </a:extLst>
          </p:cNvPr>
          <p:cNvSpPr/>
          <p:nvPr/>
        </p:nvSpPr>
        <p:spPr>
          <a:xfrm>
            <a:off x="4847699" y="2700726"/>
            <a:ext cx="4810438" cy="482984"/>
          </a:xfrm>
          <a:prstGeom prst="wedgeRectCallout">
            <a:avLst>
              <a:gd name="adj1" fmla="val -71148"/>
              <a:gd name="adj2" fmla="val 657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Reboot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Worker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API</a:t>
            </a:r>
            <a:r>
              <a:rPr kumimoji="1" lang="ja-JP" altLang="en-US" sz="1400" dirty="0"/>
              <a:t> に渡す </a:t>
            </a:r>
            <a:r>
              <a:rPr kumimoji="1" lang="en-US" altLang="ja-JP" sz="1400" dirty="0"/>
              <a:t>Web Worker </a:t>
            </a:r>
            <a:r>
              <a:rPr kumimoji="1" lang="ja-JP" altLang="en-US" sz="1400" dirty="0"/>
              <a:t>インスタンス名</a:t>
            </a:r>
          </a:p>
        </p:txBody>
      </p:sp>
    </p:spTree>
    <p:extLst>
      <p:ext uri="{BB962C8B-B14F-4D97-AF65-F5344CB8AC3E}">
        <p14:creationId xmlns:p14="http://schemas.microsoft.com/office/powerpoint/2010/main" val="50499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E3ADCEA-7C3C-44B9-B1DF-1A4A876F1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61" y="889770"/>
            <a:ext cx="8198271" cy="4159464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9EE80F8-BF4E-410D-8D84-9B995E520369}"/>
              </a:ext>
            </a:extLst>
          </p:cNvPr>
          <p:cNvSpPr/>
          <p:nvPr/>
        </p:nvSpPr>
        <p:spPr>
          <a:xfrm>
            <a:off x="2945379" y="1474987"/>
            <a:ext cx="2329652" cy="309701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011A238F-6F2D-4EC3-AE2D-217C8040697D}"/>
              </a:ext>
            </a:extLst>
          </p:cNvPr>
          <p:cNvSpPr/>
          <p:nvPr/>
        </p:nvSpPr>
        <p:spPr>
          <a:xfrm>
            <a:off x="6033202" y="1041939"/>
            <a:ext cx="5183132" cy="763885"/>
          </a:xfrm>
          <a:prstGeom prst="wedgeRectCallout">
            <a:avLst>
              <a:gd name="adj1" fmla="val -68045"/>
              <a:gd name="adj2" fmla="val 633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先に新しい  “</a:t>
            </a:r>
            <a:r>
              <a:rPr lang="en-US" altLang="ja-JP" sz="1400" dirty="0"/>
              <a:t>dw1sdwk0000H5</a:t>
            </a:r>
            <a:r>
              <a:rPr lang="ja-JP" altLang="en-US" sz="1400" dirty="0"/>
              <a:t>” が起動した後で、</a:t>
            </a:r>
            <a:br>
              <a:rPr lang="en-US" altLang="ja-JP" sz="1400" dirty="0"/>
            </a:br>
            <a:r>
              <a:rPr lang="en-US" altLang="ja-JP" sz="1400" dirty="0"/>
              <a:t>Reboot</a:t>
            </a:r>
            <a:r>
              <a:rPr lang="ja-JP" altLang="en-US" sz="1400" dirty="0"/>
              <a:t> </a:t>
            </a:r>
            <a:r>
              <a:rPr lang="en-US" altLang="ja-JP" sz="1400" dirty="0"/>
              <a:t>Worker</a:t>
            </a:r>
            <a:r>
              <a:rPr lang="ja-JP" altLang="en-US" sz="1400" dirty="0"/>
              <a:t> で指定した</a:t>
            </a:r>
            <a:r>
              <a:rPr lang="en-US" altLang="ja-JP" sz="1400" dirty="0"/>
              <a:t>” dw1sdwk0000GP” </a:t>
            </a:r>
            <a:r>
              <a:rPr lang="ja-JP" altLang="en-US" sz="1400" dirty="0"/>
              <a:t>が消えている</a:t>
            </a:r>
            <a:br>
              <a:rPr lang="en-US" altLang="ja-JP" sz="1400" dirty="0"/>
            </a:br>
            <a:r>
              <a:rPr lang="ja-JP" altLang="en-US" sz="1400" dirty="0"/>
              <a:t>（このときは所要時間 </a:t>
            </a:r>
            <a:r>
              <a:rPr lang="en-US" altLang="ja-JP" sz="1400" dirty="0"/>
              <a:t>6</a:t>
            </a:r>
            <a:r>
              <a:rPr lang="ja-JP" altLang="en-US" sz="1400" dirty="0"/>
              <a:t> 分）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28476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3</cp:revision>
  <dcterms:created xsi:type="dcterms:W3CDTF">2021-10-13T01:58:38Z</dcterms:created>
  <dcterms:modified xsi:type="dcterms:W3CDTF">2021-10-13T02:12:44Z</dcterms:modified>
</cp:coreProperties>
</file>