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4"/>
  </p:notesMasterIdLst>
  <p:sldIdLst>
    <p:sldId id="267" r:id="rId2"/>
    <p:sldId id="256" r:id="rId3"/>
    <p:sldId id="268" r:id="rId4"/>
    <p:sldId id="258" r:id="rId5"/>
    <p:sldId id="260" r:id="rId6"/>
    <p:sldId id="261" r:id="rId7"/>
    <p:sldId id="278" r:id="rId8"/>
    <p:sldId id="269" r:id="rId9"/>
    <p:sldId id="262" r:id="rId10"/>
    <p:sldId id="263" r:id="rId11"/>
    <p:sldId id="266" r:id="rId12"/>
    <p:sldId id="270" r:id="rId13"/>
    <p:sldId id="271" r:id="rId14"/>
    <p:sldId id="272" r:id="rId15"/>
    <p:sldId id="257" r:id="rId16"/>
    <p:sldId id="259" r:id="rId17"/>
    <p:sldId id="273" r:id="rId18"/>
    <p:sldId id="274" r:id="rId19"/>
    <p:sldId id="276" r:id="rId20"/>
    <p:sldId id="275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67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837474C-CA64-47DE-8137-BAB774B0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" y="1301335"/>
            <a:ext cx="6082832" cy="404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CA89C2-4220-4C01-AD7E-AC7B133D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81" y="1479894"/>
            <a:ext cx="6638925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66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>
            <a:off x="2649819" y="4005508"/>
            <a:ext cx="6954611" cy="3214963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01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1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73E5C-2EB8-45EB-83F5-0B98C37F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4F22F-76CC-4C48-83F5-1817D753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4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57F76E-5086-4148-8BAF-E02CB03E98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2350" y="1711353"/>
            <a:ext cx="8327300" cy="3937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C14CE979-CF34-40B6-A4D5-C21A4B9450C7}"/>
              </a:ext>
            </a:extLst>
          </p:cNvPr>
          <p:cNvSpPr/>
          <p:nvPr/>
        </p:nvSpPr>
        <p:spPr>
          <a:xfrm>
            <a:off x="9521288" y="2174041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4B01C7-8D81-4799-86A8-4CF9FE6725EA}"/>
              </a:ext>
            </a:extLst>
          </p:cNvPr>
          <p:cNvSpPr/>
          <p:nvPr/>
        </p:nvSpPr>
        <p:spPr>
          <a:xfrm>
            <a:off x="3962743" y="2623280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B820552-A0ED-46C7-BC4F-1CA9AB6D2202}"/>
              </a:ext>
            </a:extLst>
          </p:cNvPr>
          <p:cNvSpPr/>
          <p:nvPr/>
        </p:nvSpPr>
        <p:spPr>
          <a:xfrm>
            <a:off x="8170034" y="3078441"/>
            <a:ext cx="2208631" cy="350559"/>
          </a:xfrm>
          <a:prstGeom prst="wedgeRectCallout">
            <a:avLst>
              <a:gd name="adj1" fmla="val 20624"/>
              <a:gd name="adj2" fmla="val -2323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Clone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URL</a:t>
            </a:r>
            <a:r>
              <a:rPr kumimoji="1" lang="ja-JP" altLang="en-US" sz="1200" dirty="0"/>
              <a:t> はここから取得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34B5B0B-487D-49E3-8CFF-5DF494F46C38}"/>
              </a:ext>
            </a:extLst>
          </p:cNvPr>
          <p:cNvSpPr/>
          <p:nvPr/>
        </p:nvSpPr>
        <p:spPr>
          <a:xfrm>
            <a:off x="3887369" y="4023652"/>
            <a:ext cx="2208631" cy="350559"/>
          </a:xfrm>
          <a:prstGeom prst="wedgeRectCallout">
            <a:avLst>
              <a:gd name="adj1" fmla="val -32932"/>
              <a:gd name="adj2" fmla="val -375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作成したレポジトリ</a:t>
            </a:r>
          </a:p>
        </p:txBody>
      </p:sp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BCA0F8C-8AAF-4ABD-BFFA-660970C3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6" t="15140" b="3180"/>
          <a:stretch/>
        </p:blipFill>
        <p:spPr>
          <a:xfrm>
            <a:off x="8088949" y="2643812"/>
            <a:ext cx="4643770" cy="347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DC1ED95-49F5-4BA5-B855-19DAAC6B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358" y="1169002"/>
            <a:ext cx="3471169" cy="436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1E2CD77-AFD0-49FF-AF2D-915E508D8B5E}"/>
              </a:ext>
            </a:extLst>
          </p:cNvPr>
          <p:cNvSpPr/>
          <p:nvPr/>
        </p:nvSpPr>
        <p:spPr>
          <a:xfrm>
            <a:off x="2059114" y="1861349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E29CAE-2D88-42D2-9564-DAA5F4A29D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5099" y="1105492"/>
            <a:ext cx="4643770" cy="426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7710BEE-2AE1-4788-9C15-4E40496C3356}"/>
              </a:ext>
            </a:extLst>
          </p:cNvPr>
          <p:cNvSpPr/>
          <p:nvPr/>
        </p:nvSpPr>
        <p:spPr>
          <a:xfrm>
            <a:off x="7326870" y="3135237"/>
            <a:ext cx="1524158" cy="1517632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AB829A-0DC3-4A8E-BE47-77102C5B99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3131" y="2426008"/>
            <a:ext cx="3486167" cy="4113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AFE1EDE-FAA2-4C2D-B7DB-73F45866CA11}"/>
              </a:ext>
            </a:extLst>
          </p:cNvPr>
          <p:cNvSpPr/>
          <p:nvPr/>
        </p:nvSpPr>
        <p:spPr>
          <a:xfrm>
            <a:off x="2903209" y="6197535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56B4AC6-1889-43D5-9DC0-7AA20C1578A9}"/>
              </a:ext>
            </a:extLst>
          </p:cNvPr>
          <p:cNvSpPr/>
          <p:nvPr/>
        </p:nvSpPr>
        <p:spPr>
          <a:xfrm>
            <a:off x="6563193" y="5468191"/>
            <a:ext cx="1772286" cy="350559"/>
          </a:xfrm>
          <a:prstGeom prst="wedgeRectCallout">
            <a:avLst>
              <a:gd name="adj1" fmla="val -4148"/>
              <a:gd name="adj2" fmla="val -3045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作成したレポジトリ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E843D9A-0B28-4ACB-A801-E21A8A3FDFBD}"/>
              </a:ext>
            </a:extLst>
          </p:cNvPr>
          <p:cNvSpPr/>
          <p:nvPr/>
        </p:nvSpPr>
        <p:spPr>
          <a:xfrm>
            <a:off x="10274060" y="3253720"/>
            <a:ext cx="2294113" cy="350559"/>
          </a:xfrm>
          <a:prstGeom prst="wedgeRectCallout">
            <a:avLst>
              <a:gd name="adj1" fmla="val -38706"/>
              <a:gd name="adj2" fmla="val 140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ASP.NET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Core</a:t>
            </a:r>
            <a:r>
              <a:rPr kumimoji="1" lang="ja-JP" altLang="en-US" sz="1200" dirty="0"/>
              <a:t> がわかりやすい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F073E0C-F9F9-4DB7-8585-53A9EBAC8AD8}"/>
              </a:ext>
            </a:extLst>
          </p:cNvPr>
          <p:cNvSpPr/>
          <p:nvPr/>
        </p:nvSpPr>
        <p:spPr>
          <a:xfrm>
            <a:off x="286828" y="6151762"/>
            <a:ext cx="1772286" cy="387726"/>
          </a:xfrm>
          <a:prstGeom prst="wedgeRectCallout">
            <a:avLst>
              <a:gd name="adj1" fmla="val 100988"/>
              <a:gd name="adj2" fmla="val 104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グラフィカルでわかりやすい</a:t>
            </a:r>
          </a:p>
        </p:txBody>
      </p:sp>
    </p:spTree>
    <p:extLst>
      <p:ext uri="{BB962C8B-B14F-4D97-AF65-F5344CB8AC3E}">
        <p14:creationId xmlns:p14="http://schemas.microsoft.com/office/powerpoint/2010/main" val="239634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1A30EBB-B482-44D5-83F3-7A37195F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1"/>
          <a:stretch/>
        </p:blipFill>
        <p:spPr>
          <a:xfrm>
            <a:off x="504803" y="221381"/>
            <a:ext cx="10758881" cy="6280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C72F7E-8DCE-405E-BFD2-B46817C751A0}"/>
              </a:ext>
            </a:extLst>
          </p:cNvPr>
          <p:cNvSpPr/>
          <p:nvPr/>
        </p:nvSpPr>
        <p:spPr>
          <a:xfrm>
            <a:off x="928316" y="3274801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9AD927A-257A-4B05-AF4D-629B0B0E5B66}"/>
              </a:ext>
            </a:extLst>
          </p:cNvPr>
          <p:cNvSpPr/>
          <p:nvPr/>
        </p:nvSpPr>
        <p:spPr>
          <a:xfrm>
            <a:off x="3795040" y="4736237"/>
            <a:ext cx="7129634" cy="1606811"/>
          </a:xfrm>
          <a:prstGeom prst="roundRect">
            <a:avLst>
              <a:gd name="adj" fmla="val 748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5DDF815-9D73-4EF2-A91C-FCDA8E102827}"/>
              </a:ext>
            </a:extLst>
          </p:cNvPr>
          <p:cNvSpPr/>
          <p:nvPr/>
        </p:nvSpPr>
        <p:spPr>
          <a:xfrm>
            <a:off x="6649126" y="4043829"/>
            <a:ext cx="2620001" cy="387726"/>
          </a:xfrm>
          <a:prstGeom prst="wedgeRectCallout">
            <a:avLst>
              <a:gd name="adj1" fmla="val -25873"/>
              <a:gd name="adj2" fmla="val 139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共有ライブラリが格納された </a:t>
            </a:r>
            <a:r>
              <a:rPr kumimoji="1" lang="en-US" altLang="ja-JP" sz="1200" dirty="0"/>
              <a:t>Feed</a:t>
            </a:r>
            <a:r>
              <a:rPr kumimoji="1" lang="ja-JP" altLang="en-US" sz="1200" dirty="0"/>
              <a:t> を指定する</a:t>
            </a:r>
          </a:p>
        </p:txBody>
      </p:sp>
    </p:spTree>
    <p:extLst>
      <p:ext uri="{BB962C8B-B14F-4D97-AF65-F5344CB8AC3E}">
        <p14:creationId xmlns:p14="http://schemas.microsoft.com/office/powerpoint/2010/main" val="308690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C24436-5C32-466D-88FA-40C8B7D37E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559" y="567891"/>
            <a:ext cx="7089529" cy="619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C9EDFA0-4ECB-41B9-B6F0-2C4B1C91DBD2}"/>
              </a:ext>
            </a:extLst>
          </p:cNvPr>
          <p:cNvSpPr/>
          <p:nvPr/>
        </p:nvSpPr>
        <p:spPr>
          <a:xfrm>
            <a:off x="1087707" y="4113701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35D2BBE-0185-4B33-8826-2689E7106AC1}"/>
              </a:ext>
            </a:extLst>
          </p:cNvPr>
          <p:cNvSpPr/>
          <p:nvPr/>
        </p:nvSpPr>
        <p:spPr>
          <a:xfrm>
            <a:off x="5030051" y="3667226"/>
            <a:ext cx="2620001" cy="387726"/>
          </a:xfrm>
          <a:prstGeom prst="wedgeRectCallout">
            <a:avLst>
              <a:gd name="adj1" fmla="val -25873"/>
              <a:gd name="adj2" fmla="val 139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参照パッケージは </a:t>
            </a:r>
            <a:r>
              <a:rPr kumimoji="1" lang="en-US" altLang="ja-JP" sz="1200" dirty="0"/>
              <a:t>Restore</a:t>
            </a:r>
            <a:r>
              <a:rPr kumimoji="1" lang="ja-JP" altLang="en-US" sz="1200" dirty="0"/>
              <a:t> 済み</a:t>
            </a:r>
          </a:p>
        </p:txBody>
      </p:sp>
    </p:spTree>
    <p:extLst>
      <p:ext uri="{BB962C8B-B14F-4D97-AF65-F5344CB8AC3E}">
        <p14:creationId xmlns:p14="http://schemas.microsoft.com/office/powerpoint/2010/main" val="208960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6B1195-F361-4810-AB1C-CDEEE910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237" y="906392"/>
            <a:ext cx="7493529" cy="554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60A1D2-3AF7-4779-A962-22C9CD9A930F}"/>
              </a:ext>
            </a:extLst>
          </p:cNvPr>
          <p:cNvSpPr/>
          <p:nvPr/>
        </p:nvSpPr>
        <p:spPr>
          <a:xfrm>
            <a:off x="1213542" y="4818376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59BAE7B0-08CC-4C21-9DE6-F36D15142536}"/>
              </a:ext>
            </a:extLst>
          </p:cNvPr>
          <p:cNvSpPr/>
          <p:nvPr/>
        </p:nvSpPr>
        <p:spPr>
          <a:xfrm>
            <a:off x="5273331" y="3235137"/>
            <a:ext cx="3014992" cy="387726"/>
          </a:xfrm>
          <a:prstGeom prst="wedgeRectCallout">
            <a:avLst>
              <a:gd name="adj1" fmla="val -60133"/>
              <a:gd name="adj2" fmla="val 1438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 プロジェクトのチェックをはずす</a:t>
            </a:r>
          </a:p>
        </p:txBody>
      </p:sp>
    </p:spTree>
    <p:extLst>
      <p:ext uri="{BB962C8B-B14F-4D97-AF65-F5344CB8AC3E}">
        <p14:creationId xmlns:p14="http://schemas.microsoft.com/office/powerpoint/2010/main" val="306839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0A176DB-04F7-4497-BC3D-6148EB70A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453" y="439596"/>
            <a:ext cx="9780801" cy="3097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993D7DB-21A2-464F-8518-D9BA5F3E6E02}"/>
              </a:ext>
            </a:extLst>
          </p:cNvPr>
          <p:cNvSpPr/>
          <p:nvPr/>
        </p:nvSpPr>
        <p:spPr>
          <a:xfrm>
            <a:off x="1421678" y="1776738"/>
            <a:ext cx="2437416" cy="716296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A5894E1-5EA0-42F8-BC2F-157EA4FE9F94}"/>
              </a:ext>
            </a:extLst>
          </p:cNvPr>
          <p:cNvSpPr/>
          <p:nvPr/>
        </p:nvSpPr>
        <p:spPr>
          <a:xfrm>
            <a:off x="1788259" y="245733"/>
            <a:ext cx="2214397" cy="387726"/>
          </a:xfrm>
          <a:prstGeom prst="wedgeRectCallout">
            <a:avLst>
              <a:gd name="adj1" fmla="val -19229"/>
              <a:gd name="adj2" fmla="val 3441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作成したパイプライン定義を選択して・・・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413B0FB-F6CC-4FDD-BC14-3BE5D69F585A}"/>
              </a:ext>
            </a:extLst>
          </p:cNvPr>
          <p:cNvSpPr/>
          <p:nvPr/>
        </p:nvSpPr>
        <p:spPr>
          <a:xfrm>
            <a:off x="8256789" y="-141993"/>
            <a:ext cx="2474471" cy="387726"/>
          </a:xfrm>
          <a:prstGeom prst="wedgeRectCallout">
            <a:avLst>
              <a:gd name="adj1" fmla="val 15981"/>
              <a:gd name="adj2" fmla="val 235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キューに入れる（ビルド開始）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97335F6-D750-4F33-A482-8EF6431D49EE}"/>
              </a:ext>
            </a:extLst>
          </p:cNvPr>
          <p:cNvSpPr/>
          <p:nvPr/>
        </p:nvSpPr>
        <p:spPr>
          <a:xfrm>
            <a:off x="5205586" y="2630269"/>
            <a:ext cx="2474471" cy="387726"/>
          </a:xfrm>
          <a:prstGeom prst="wedgeRectCallout">
            <a:avLst>
              <a:gd name="adj1" fmla="val -46770"/>
              <a:gd name="adj2" fmla="val -169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終わると履歴が表示される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5B3D6F-19AD-4EA4-AD1D-8D13741C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107" y="3830176"/>
            <a:ext cx="6038442" cy="286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6536B16-DB2B-48E1-B59A-C69164A0F1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8506" y="4673235"/>
            <a:ext cx="4068661" cy="2279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B531F28-C9E2-4AAE-9C4C-E0110D165F46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000389" y="2165715"/>
            <a:ext cx="3285122" cy="2188171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D55AF82B-2AE7-47C7-83DB-27979B835E00}"/>
              </a:ext>
            </a:extLst>
          </p:cNvPr>
          <p:cNvSpPr/>
          <p:nvPr/>
        </p:nvSpPr>
        <p:spPr>
          <a:xfrm>
            <a:off x="2548335" y="6259674"/>
            <a:ext cx="1780830" cy="387726"/>
          </a:xfrm>
          <a:prstGeom prst="wedgeRectCallout">
            <a:avLst>
              <a:gd name="adj1" fmla="val -58076"/>
              <a:gd name="adj2" fmla="val -124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ログを確認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D9D9296-1ACA-45CF-9CA0-93963FF8C09E}"/>
              </a:ext>
            </a:extLst>
          </p:cNvPr>
          <p:cNvCxnSpPr>
            <a:cxnSpLocks/>
          </p:cNvCxnSpPr>
          <p:nvPr/>
        </p:nvCxnSpPr>
        <p:spPr>
          <a:xfrm>
            <a:off x="5561900" y="4353886"/>
            <a:ext cx="534100" cy="55589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94B55A3-C1A0-439A-9180-88EFF9FA41D0}"/>
              </a:ext>
            </a:extLst>
          </p:cNvPr>
          <p:cNvSpPr/>
          <p:nvPr/>
        </p:nvSpPr>
        <p:spPr>
          <a:xfrm>
            <a:off x="5675587" y="6565019"/>
            <a:ext cx="2070449" cy="387726"/>
          </a:xfrm>
          <a:prstGeom prst="wedgeRectCallout">
            <a:avLst>
              <a:gd name="adj1" fmla="val -5316"/>
              <a:gd name="adj2" fmla="val -187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成果物をダウンロードして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EB72BC5-F342-4AAA-B12F-C639CADCE4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56" t="16089" r="28237" b="24108"/>
          <a:stretch/>
        </p:blipFill>
        <p:spPr>
          <a:xfrm>
            <a:off x="8758771" y="4283212"/>
            <a:ext cx="3285122" cy="184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449D7C0B-6BAE-425C-B028-7C4448F5C70E}"/>
              </a:ext>
            </a:extLst>
          </p:cNvPr>
          <p:cNvSpPr/>
          <p:nvPr/>
        </p:nvSpPr>
        <p:spPr>
          <a:xfrm>
            <a:off x="9092458" y="6310799"/>
            <a:ext cx="2988794" cy="387726"/>
          </a:xfrm>
          <a:prstGeom prst="wedgeRectCallout">
            <a:avLst>
              <a:gd name="adj1" fmla="val 5409"/>
              <a:gd name="adj2" fmla="val -1438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中身を確認すると、共有ライブラリと利用側アプリケーションが含まれている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B56AE77-117A-4E34-B829-DD43435C5B0D}"/>
              </a:ext>
            </a:extLst>
          </p:cNvPr>
          <p:cNvCxnSpPr>
            <a:cxnSpLocks/>
          </p:cNvCxnSpPr>
          <p:nvPr/>
        </p:nvCxnSpPr>
        <p:spPr>
          <a:xfrm flipV="1">
            <a:off x="7566870" y="4506286"/>
            <a:ext cx="1434517" cy="1306704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5819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55812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 rot="19951178">
            <a:off x="5533020" y="1885599"/>
            <a:ext cx="4444761" cy="2536902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0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1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0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30" y="1030482"/>
            <a:ext cx="5647881" cy="506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F2F3D56-04E3-44EA-BC2A-897E1AE8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2" y="1738760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539311" y="3610271"/>
            <a:ext cx="997085" cy="452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654251" y="3034453"/>
            <a:ext cx="99708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CC85932-7716-4C39-903D-E537E07DB853}"/>
              </a:ext>
            </a:extLst>
          </p:cNvPr>
          <p:cNvSpPr/>
          <p:nvPr/>
        </p:nvSpPr>
        <p:spPr>
          <a:xfrm>
            <a:off x="572433" y="4337202"/>
            <a:ext cx="1683969" cy="452382"/>
          </a:xfrm>
          <a:prstGeom prst="wedgeRectCallout">
            <a:avLst>
              <a:gd name="adj1" fmla="val 73330"/>
              <a:gd name="adj2" fmla="val 40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同一組織の開発者だけが利用できる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E91301-2E3E-4909-A268-6E2F5E9E9ED2}"/>
              </a:ext>
            </a:extLst>
          </p:cNvPr>
          <p:cNvSpPr/>
          <p:nvPr/>
        </p:nvSpPr>
        <p:spPr>
          <a:xfrm>
            <a:off x="286070" y="5122120"/>
            <a:ext cx="2172355" cy="452382"/>
          </a:xfrm>
          <a:prstGeom prst="wedgeRectCallout">
            <a:avLst>
              <a:gd name="adj1" fmla="val 58851"/>
              <a:gd name="adj2" fmla="val -4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Nuget.org </a:t>
            </a:r>
            <a:r>
              <a:rPr kumimoji="1" lang="ja-JP" altLang="en-US" sz="1200" dirty="0"/>
              <a:t>などで管理されているパッケージも取得できる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AF0F82E-10B4-4380-8BCB-0E3D26261321}"/>
              </a:ext>
            </a:extLst>
          </p:cNvPr>
          <p:cNvSpPr/>
          <p:nvPr/>
        </p:nvSpPr>
        <p:spPr>
          <a:xfrm>
            <a:off x="8337769" y="2022287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DF985-20C4-4BB8-9FC9-E1653B571722}"/>
              </a:ext>
            </a:extLst>
          </p:cNvPr>
          <p:cNvSpPr/>
          <p:nvPr/>
        </p:nvSpPr>
        <p:spPr>
          <a:xfrm>
            <a:off x="7561621" y="4074575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89630E1-7884-4A24-A7BF-3A5CE9AFA33D}"/>
              </a:ext>
            </a:extLst>
          </p:cNvPr>
          <p:cNvSpPr/>
          <p:nvPr/>
        </p:nvSpPr>
        <p:spPr>
          <a:xfrm>
            <a:off x="9782854" y="3563677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接続ツール </a:t>
            </a:r>
            <a:r>
              <a:rPr kumimoji="1" lang="en-US" altLang="ja-JP" sz="1200" dirty="0"/>
              <a:t>Nuget.exe</a:t>
            </a:r>
            <a:r>
              <a:rPr kumimoji="1" lang="ja-JP" altLang="en-US" sz="1200" dirty="0"/>
              <a:t> の取得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E50C60-2B0F-4C45-BA40-41F93493742B}"/>
              </a:ext>
            </a:extLst>
          </p:cNvPr>
          <p:cNvSpPr/>
          <p:nvPr/>
        </p:nvSpPr>
        <p:spPr>
          <a:xfrm>
            <a:off x="7561620" y="4481358"/>
            <a:ext cx="3290409" cy="124168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B370080-1C7D-4526-B034-D2F4D3ABEEAB}"/>
              </a:ext>
            </a:extLst>
          </p:cNvPr>
          <p:cNvSpPr/>
          <p:nvPr/>
        </p:nvSpPr>
        <p:spPr>
          <a:xfrm>
            <a:off x="10289340" y="4271062"/>
            <a:ext cx="1702146" cy="518522"/>
          </a:xfrm>
          <a:prstGeom prst="wedgeRectCallout">
            <a:avLst>
              <a:gd name="adj1" fmla="val -71549"/>
              <a:gd name="adj2" fmla="val 55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ツールとフィードを接続するコマンド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EBCA685-4676-44A6-A55C-37A38A306F99}"/>
              </a:ext>
            </a:extLst>
          </p:cNvPr>
          <p:cNvSpPr/>
          <p:nvPr/>
        </p:nvSpPr>
        <p:spPr>
          <a:xfrm>
            <a:off x="10271769" y="5188743"/>
            <a:ext cx="1719716" cy="385759"/>
          </a:xfrm>
          <a:prstGeom prst="wedgeRectCallout">
            <a:avLst>
              <a:gd name="adj1" fmla="val -63947"/>
              <a:gd name="adj2" fmla="val -8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フィードにパッケージを発行するコマンド</a:t>
            </a:r>
          </a:p>
        </p:txBody>
      </p:sp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80BB01-E1A1-4394-B5FB-EAD9EE46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31005"/>
            <a:ext cx="8104472" cy="246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4066926-9011-4F8A-A6B9-BB54EA51507D}"/>
              </a:ext>
            </a:extLst>
          </p:cNvPr>
          <p:cNvSpPr/>
          <p:nvPr/>
        </p:nvSpPr>
        <p:spPr>
          <a:xfrm>
            <a:off x="766184" y="1697135"/>
            <a:ext cx="7771423" cy="507050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4046534-5A61-4946-9964-026312EBEA93}"/>
              </a:ext>
            </a:extLst>
          </p:cNvPr>
          <p:cNvSpPr/>
          <p:nvPr/>
        </p:nvSpPr>
        <p:spPr>
          <a:xfrm>
            <a:off x="7097406" y="1206248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発行したパッケージの最新版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016E9D-776B-4F5B-AE8B-1BEA5B1D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835400"/>
            <a:ext cx="8479856" cy="380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FDD0C8-5F02-42F7-BBE1-E28D096C8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5436041" y="4390743"/>
            <a:ext cx="6203132" cy="19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86933DE-03FD-48BC-B410-E71056D2A8B7}"/>
              </a:ext>
            </a:extLst>
          </p:cNvPr>
          <p:cNvSpPr/>
          <p:nvPr/>
        </p:nvSpPr>
        <p:spPr>
          <a:xfrm>
            <a:off x="6378307" y="5073162"/>
            <a:ext cx="74912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EFF0EC-CADC-46BD-98DB-6915D23F08EB}"/>
              </a:ext>
            </a:extLst>
          </p:cNvPr>
          <p:cNvSpPr/>
          <p:nvPr/>
        </p:nvSpPr>
        <p:spPr>
          <a:xfrm>
            <a:off x="9214964" y="4722603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バージョン管理されている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7C316D6-4DAA-4276-B7A7-A079E81F30DB}"/>
              </a:ext>
            </a:extLst>
          </p:cNvPr>
          <p:cNvSpPr/>
          <p:nvPr/>
        </p:nvSpPr>
        <p:spPr>
          <a:xfrm>
            <a:off x="1509928" y="3173795"/>
            <a:ext cx="2005059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E05A6-3A9B-4DD5-AF1C-86C7998436E7}"/>
              </a:ext>
            </a:extLst>
          </p:cNvPr>
          <p:cNvCxnSpPr>
            <a:cxnSpLocks/>
          </p:cNvCxnSpPr>
          <p:nvPr/>
        </p:nvCxnSpPr>
        <p:spPr>
          <a:xfrm>
            <a:off x="1693926" y="2009559"/>
            <a:ext cx="545935" cy="116423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5BE4FA1-8CE5-405D-963B-1EFF6B2A2E9B}"/>
              </a:ext>
            </a:extLst>
          </p:cNvPr>
          <p:cNvSpPr/>
          <p:nvPr/>
        </p:nvSpPr>
        <p:spPr>
          <a:xfrm>
            <a:off x="2603983" y="5946028"/>
            <a:ext cx="2208631" cy="350559"/>
          </a:xfrm>
          <a:prstGeom prst="wedgeRectCallout">
            <a:avLst>
              <a:gd name="adj1" fmla="val -41667"/>
              <a:gd name="adj2" fmla="val -138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記載したメタデータ</a:t>
            </a:r>
          </a:p>
        </p:txBody>
      </p:sp>
    </p:spTree>
    <p:extLst>
      <p:ext uri="{BB962C8B-B14F-4D97-AF65-F5344CB8AC3E}">
        <p14:creationId xmlns:p14="http://schemas.microsoft.com/office/powerpoint/2010/main" val="18837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 rot="19951178">
            <a:off x="2472150" y="3956954"/>
            <a:ext cx="4444761" cy="2536902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84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BC494BC-8FD2-44DF-AFCA-5E97674B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" y="325085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D3D3A-7669-4813-90A4-50F1542611D2}"/>
              </a:ext>
            </a:extLst>
          </p:cNvPr>
          <p:cNvSpPr/>
          <p:nvPr/>
        </p:nvSpPr>
        <p:spPr>
          <a:xfrm>
            <a:off x="2316442" y="1926016"/>
            <a:ext cx="2934345" cy="497424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CFEB60-83BA-4F91-BFDF-A548A66F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21" y="1389711"/>
            <a:ext cx="6017274" cy="407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8D5F8A-B541-4166-ACC5-20FBC90C647E}"/>
              </a:ext>
            </a:extLst>
          </p:cNvPr>
          <p:cNvCxnSpPr>
            <a:cxnSpLocks/>
          </p:cNvCxnSpPr>
          <p:nvPr/>
        </p:nvCxnSpPr>
        <p:spPr>
          <a:xfrm>
            <a:off x="5250787" y="2174728"/>
            <a:ext cx="2754420" cy="47871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4E68485-B339-4E04-876C-3DB7997CC54D}"/>
              </a:ext>
            </a:extLst>
          </p:cNvPr>
          <p:cNvSpPr/>
          <p:nvPr/>
        </p:nvSpPr>
        <p:spPr>
          <a:xfrm>
            <a:off x="7024144" y="762727"/>
            <a:ext cx="2377908" cy="468952"/>
          </a:xfrm>
          <a:prstGeom prst="wedgeRectCallout">
            <a:avLst>
              <a:gd name="adj1" fmla="val -57331"/>
              <a:gd name="adj2" fmla="val 3346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作成したフィードをパッケージソースとして追加</a:t>
            </a:r>
          </a:p>
        </p:txBody>
      </p:sp>
    </p:spTree>
    <p:extLst>
      <p:ext uri="{BB962C8B-B14F-4D97-AF65-F5344CB8AC3E}">
        <p14:creationId xmlns:p14="http://schemas.microsoft.com/office/powerpoint/2010/main" val="284220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282</Words>
  <Application>Microsoft Office PowerPoint</Application>
  <PresentationFormat>ワイド画面</PresentationFormat>
  <Paragraphs>99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Arial</vt:lpstr>
      <vt:lpstr>Calibri</vt:lpstr>
      <vt:lpstr>Calibri Light</vt:lpstr>
      <vt:lpstr>Office テーマ</vt:lpstr>
      <vt:lpstr>index</vt:lpstr>
      <vt:lpstr>PowerPoint プレゼンテーション</vt:lpstr>
      <vt:lpstr>Step 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Step 2</vt:lpstr>
      <vt:lpstr>PowerPoint プレゼンテーション</vt:lpstr>
      <vt:lpstr>PowerPoint プレゼンテーション</vt:lpstr>
      <vt:lpstr>PowerPoint プレゼンテーション</vt:lpstr>
      <vt:lpstr>Step 3</vt:lpstr>
      <vt:lpstr>PowerPoint プレゼンテーション</vt:lpstr>
      <vt:lpstr>Step 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2019-05-21T03:41:24Z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