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8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897AA-8E98-46BF-A901-3FFF7162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7B0888-64C0-49DA-AF4C-ADDE63FC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E3601-846C-49CE-AA4B-FE450B5C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B1D39-0FA9-4CC5-8895-BEC6BC95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1F99A-8262-4B69-B77A-E409FC48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68BBC-C147-466B-BC6D-A33B4DD5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B35E60-8C8A-4FC8-B720-38619169F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522A5-792F-4B72-9B9A-1FAAE680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29231-14BF-4672-9876-CF058D4A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9B41-5D5B-439B-8551-EED8209C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9712D2-C926-493D-9649-D7E1DBEA0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67126-6D6D-4DC0-8C68-91B20C95F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4A011-6760-4776-8A2F-FC703D7B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36070-FB69-430F-920A-26E6C55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982690-0857-4DF9-9405-B58E7D5A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74D5F-28BA-4A2B-859C-394DF9B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7C680-7CFB-42D4-AA5D-7725EDF6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1C9BC-D42F-4195-A9AD-E9403AB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64DA8-0B38-4FC8-9682-0753DE2E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959A3-E597-4A82-AB5C-ED0BB18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31907-D22C-4B65-99F0-F0DEB00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81B9F-E745-44B7-AB5E-EBA4D8B3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CED37-A2F0-4ED8-98D0-1F3ABA0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A7759-2250-4B84-BCC2-F9DA1AD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8A788-3DD4-418D-BB25-4548071E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DC8E5-B13F-4BA4-B1A9-9C69C41A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2CEFA-D7CE-4F0D-912C-92AC073DA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22ADB-B81F-416E-9160-BA687FB4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6D3EC-DF3B-4719-8FA9-4F76BE1D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CAF4D6-2347-492A-8252-9F4F9B4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107783-B548-4A95-8954-F4CB620B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9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198F-9542-4919-9E40-4B194E85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47057B-8481-400B-903A-837667A3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37882-A9BE-43EF-BD34-90CECA2F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9C8A59-7AC0-4FE1-9B91-34C13AA9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E12537-9788-48B9-8C91-33D0AA6B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516CB0-7F6D-42B1-B083-BB71C65A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06153-B344-4D36-9AB1-05BD4AF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9B6E27-E90F-45D1-8D71-1F26B50A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A2CF-0E88-434C-AD40-BCD4F0C1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94C01-30CB-4496-92F2-F990D99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C054A1-096C-46A4-AFA0-BA507D9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92794F-38E9-4952-A9EF-57B18EB6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2F5C86-8C13-43B5-B902-B7071DB9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85F91F-3178-4B64-8214-145B92E8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FDBBE-E5E5-42B8-981D-8B4D8992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40B5-F891-4949-B392-597CFCE3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C0FC1-52B8-4493-9DDE-89A23614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7954D0-E0D2-4F69-938D-EE5DC5C1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797A49-29B4-4589-8342-2FF9759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06F59-77BF-409A-A576-5573FC3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B3813-C686-43D4-9902-F112CF1D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B0C4D-2E77-43C3-8E2F-A510D51B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C9F27D-B3E5-4D17-8DE7-A29EE3BF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84F94A-B342-49E0-8B71-56AB20EE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989CB-56AF-4782-B392-FAAE9C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E0A1B-CE85-42D3-8F50-6A4B394C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6B53F3-32D7-4E64-8147-9E7763C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1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1B4251-9ABF-4135-80C6-A7C435E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0A4DC-E55A-4714-AC6C-A24B7C85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A06A0-4476-4E38-A768-B8BB68F8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68F2-FF34-4200-B474-E4A93D28ED02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5E89C-A979-468A-981A-7771B2B8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DE576-1DA1-4505-9437-2CB7D1A4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4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70370C-2C66-4CEA-814D-316131EE75B2}"/>
              </a:ext>
            </a:extLst>
          </p:cNvPr>
          <p:cNvSpPr/>
          <p:nvPr/>
        </p:nvSpPr>
        <p:spPr>
          <a:xfrm>
            <a:off x="4694985" y="2664691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コントロール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28EE7C-AE8C-439F-8934-4FDFCA73EC8F}"/>
              </a:ext>
            </a:extLst>
          </p:cNvPr>
          <p:cNvSpPr/>
          <p:nvPr/>
        </p:nvSpPr>
        <p:spPr>
          <a:xfrm>
            <a:off x="4694984" y="1223702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62BD395-278A-47E0-A356-513DCA97FAF2}"/>
              </a:ext>
            </a:extLst>
          </p:cNvPr>
          <p:cNvSpPr/>
          <p:nvPr/>
        </p:nvSpPr>
        <p:spPr>
          <a:xfrm>
            <a:off x="3413630" y="154079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EA9682-0B73-447B-9710-700924131D8C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711619" y="1689786"/>
            <a:ext cx="9833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96D1C5D4-A727-4FD6-85E9-E81C02F20827}"/>
              </a:ext>
            </a:extLst>
          </p:cNvPr>
          <p:cNvSpPr/>
          <p:nvPr/>
        </p:nvSpPr>
        <p:spPr>
          <a:xfrm>
            <a:off x="3413631" y="298178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AB2C7ED-E01C-4CFC-9419-436D4446D416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3711620" y="3130776"/>
            <a:ext cx="9833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EA477ED-7EFB-4787-8F2B-88475753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525" y="2834827"/>
            <a:ext cx="591895" cy="591895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A810419-EF93-4002-A4A1-C904CF6D443D}"/>
              </a:ext>
            </a:extLst>
          </p:cNvPr>
          <p:cNvSpPr/>
          <p:nvPr/>
        </p:nvSpPr>
        <p:spPr>
          <a:xfrm>
            <a:off x="6757258" y="1223702"/>
            <a:ext cx="1334990" cy="24088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RBAC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9034F7C-0F45-4105-B786-870B36A57149}"/>
              </a:ext>
            </a:extLst>
          </p:cNvPr>
          <p:cNvSpPr/>
          <p:nvPr/>
        </p:nvSpPr>
        <p:spPr>
          <a:xfrm>
            <a:off x="6822428" y="27383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0FAD5BC-47EE-4CED-83E2-5BF8F47375B5}"/>
              </a:ext>
            </a:extLst>
          </p:cNvPr>
          <p:cNvSpPr/>
          <p:nvPr/>
        </p:nvSpPr>
        <p:spPr>
          <a:xfrm>
            <a:off x="6974828" y="28907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2F05B8BE-BAFA-46DA-A32E-A2A80EE48909}"/>
              </a:ext>
            </a:extLst>
          </p:cNvPr>
          <p:cNvSpPr/>
          <p:nvPr/>
        </p:nvSpPr>
        <p:spPr>
          <a:xfrm>
            <a:off x="7127228" y="30431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D574B7F-AF92-4E38-A21E-312BD290E068}"/>
              </a:ext>
            </a:extLst>
          </p:cNvPr>
          <p:cNvSpPr/>
          <p:nvPr/>
        </p:nvSpPr>
        <p:spPr>
          <a:xfrm>
            <a:off x="7279628" y="31955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79757E5-1AA0-45A9-8D76-9CE297D1C273}"/>
              </a:ext>
            </a:extLst>
          </p:cNvPr>
          <p:cNvSpPr/>
          <p:nvPr/>
        </p:nvSpPr>
        <p:spPr>
          <a:xfrm>
            <a:off x="6894411" y="13849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5AAC973D-B3D9-438E-A178-24FBAC99854E}"/>
              </a:ext>
            </a:extLst>
          </p:cNvPr>
          <p:cNvSpPr/>
          <p:nvPr/>
        </p:nvSpPr>
        <p:spPr>
          <a:xfrm>
            <a:off x="7046811" y="15373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8BF97DDB-65EA-4073-BEE7-10A103DF70D2}"/>
              </a:ext>
            </a:extLst>
          </p:cNvPr>
          <p:cNvSpPr/>
          <p:nvPr/>
        </p:nvSpPr>
        <p:spPr>
          <a:xfrm>
            <a:off x="7199211" y="16897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D1C0DD0-0B72-4144-9179-EC2D99830AA7}"/>
              </a:ext>
            </a:extLst>
          </p:cNvPr>
          <p:cNvSpPr txBox="1"/>
          <p:nvPr/>
        </p:nvSpPr>
        <p:spPr>
          <a:xfrm>
            <a:off x="8301298" y="345971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ストレージ</a:t>
            </a:r>
            <a:br>
              <a:rPr lang="en-US" altLang="ja-JP" sz="1400" dirty="0"/>
            </a:br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F34E990-7D1C-4EE4-8088-49DCDC058D18}"/>
              </a:ext>
            </a:extLst>
          </p:cNvPr>
          <p:cNvSpPr/>
          <p:nvPr/>
        </p:nvSpPr>
        <p:spPr>
          <a:xfrm>
            <a:off x="8626358" y="1187976"/>
            <a:ext cx="1334990" cy="967895"/>
          </a:xfrm>
          <a:prstGeom prst="wedgeRoundRectCallout">
            <a:avLst>
              <a:gd name="adj1" fmla="val -42165"/>
              <a:gd name="adj2" fmla="val 1376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4396ADF-A49A-498C-8D25-CA5C2B277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9374" y="1267651"/>
            <a:ext cx="404272" cy="404272"/>
          </a:xfrm>
          <a:prstGeom prst="rect">
            <a:avLst/>
          </a:prstGeom>
        </p:spPr>
      </p:pic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CBE113A4-9919-4DA6-9F38-6C3403B8D5CB}"/>
              </a:ext>
            </a:extLst>
          </p:cNvPr>
          <p:cNvSpPr/>
          <p:nvPr/>
        </p:nvSpPr>
        <p:spPr>
          <a:xfrm>
            <a:off x="10619164" y="1205837"/>
            <a:ext cx="2157439" cy="967895"/>
          </a:xfrm>
          <a:prstGeom prst="wedgeRoundRectCallout">
            <a:avLst>
              <a:gd name="adj1" fmla="val -100075"/>
              <a:gd name="adj2" fmla="val 138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0C2CD08B-F629-4834-AD0E-0C021DB5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1774" y="1420051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1530B479-041D-4A6D-A2A6-52B02732F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4174" y="1572451"/>
            <a:ext cx="404272" cy="404272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241092-B2A8-41A5-8F59-A5E1B3605ED2}"/>
              </a:ext>
            </a:extLst>
          </p:cNvPr>
          <p:cNvSpPr txBox="1"/>
          <p:nvPr/>
        </p:nvSpPr>
        <p:spPr>
          <a:xfrm>
            <a:off x="8646551" y="1849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</a:t>
            </a:r>
          </a:p>
        </p:txBody>
      </p:sp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476990EA-99EF-4AB6-B53A-0F74C98C4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31" y="1426081"/>
            <a:ext cx="246123" cy="527405"/>
          </a:xfrm>
          <a:prstGeom prst="rect">
            <a:avLst/>
          </a:prstGeom>
        </p:spPr>
      </p:pic>
      <p:pic>
        <p:nvPicPr>
          <p:cNvPr id="64" name="図 63" descr="文字が書かれた看板&#10;&#10;自動的に生成された説明">
            <a:extLst>
              <a:ext uri="{FF2B5EF4-FFF2-40B4-BE49-F238E27FC236}">
                <a16:creationId xmlns:a16="http://schemas.microsoft.com/office/drawing/2014/main" id="{02B72BEE-B8E3-4B13-9219-B800D0B86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00" y="1431905"/>
            <a:ext cx="246123" cy="527405"/>
          </a:xfrm>
          <a:prstGeom prst="rect">
            <a:avLst/>
          </a:prstGeom>
        </p:spPr>
      </p:pic>
      <p:pic>
        <p:nvPicPr>
          <p:cNvPr id="66" name="図 65" descr="白いバックグラウンドの前にある交通標識&#10;&#10;自動的に生成された説明">
            <a:extLst>
              <a:ext uri="{FF2B5EF4-FFF2-40B4-BE49-F238E27FC236}">
                <a16:creationId xmlns:a16="http://schemas.microsoft.com/office/drawing/2014/main" id="{003BCB73-B30C-4D93-B8EF-1A355C2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290" y="1427378"/>
            <a:ext cx="583734" cy="58373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61F7DDD-CDA2-4CDA-8896-048D0A88154B}"/>
              </a:ext>
            </a:extLst>
          </p:cNvPr>
          <p:cNvSpPr txBox="1"/>
          <p:nvPr/>
        </p:nvSpPr>
        <p:spPr>
          <a:xfrm>
            <a:off x="3243535" y="3675159"/>
            <a:ext cx="191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https://management.azure.com</a:t>
            </a:r>
            <a:endParaRPr kumimoji="1" lang="ja-JP" altLang="en-US" sz="1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978C273-1577-4D0D-82F4-D382077D6422}"/>
              </a:ext>
            </a:extLst>
          </p:cNvPr>
          <p:cNvSpPr txBox="1"/>
          <p:nvPr/>
        </p:nvSpPr>
        <p:spPr>
          <a:xfrm>
            <a:off x="3208275" y="2186551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https://accountName.blob.core.windows.net</a:t>
            </a:r>
            <a:endParaRPr kumimoji="1" lang="ja-JP" altLang="en-US" sz="14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20387635-2809-459F-88C2-493690F39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2547" y="2021843"/>
            <a:ext cx="1121337" cy="866487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5AFE3A3-2FBB-4F36-A544-DD26E594B316}"/>
              </a:ext>
            </a:extLst>
          </p:cNvPr>
          <p:cNvCxnSpPr>
            <a:endCxn id="7" idx="2"/>
          </p:cNvCxnSpPr>
          <p:nvPr/>
        </p:nvCxnSpPr>
        <p:spPr>
          <a:xfrm flipV="1">
            <a:off x="2155924" y="1689786"/>
            <a:ext cx="1257706" cy="4967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ED93F28-CBAA-46A1-98B2-FD24170B1570}"/>
              </a:ext>
            </a:extLst>
          </p:cNvPr>
          <p:cNvCxnSpPr>
            <a:cxnSpLocks/>
          </p:cNvCxnSpPr>
          <p:nvPr/>
        </p:nvCxnSpPr>
        <p:spPr>
          <a:xfrm flipV="1">
            <a:off x="3687079" y="1590517"/>
            <a:ext cx="7302654" cy="533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DE43AC06-69B4-411B-9402-AA04969381AB}"/>
              </a:ext>
            </a:extLst>
          </p:cNvPr>
          <p:cNvCxnSpPr>
            <a:cxnSpLocks/>
          </p:cNvCxnSpPr>
          <p:nvPr/>
        </p:nvCxnSpPr>
        <p:spPr>
          <a:xfrm>
            <a:off x="2167748" y="2664692"/>
            <a:ext cx="1219501" cy="46608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42D3543-A3F6-4163-B4FC-66008B74230D}"/>
              </a:ext>
            </a:extLst>
          </p:cNvPr>
          <p:cNvCxnSpPr>
            <a:cxnSpLocks/>
          </p:cNvCxnSpPr>
          <p:nvPr/>
        </p:nvCxnSpPr>
        <p:spPr>
          <a:xfrm flipV="1">
            <a:off x="3741995" y="3245732"/>
            <a:ext cx="4959408" cy="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D36FCDB-0F0F-480A-A39F-29CB4648ADA2}"/>
              </a:ext>
            </a:extLst>
          </p:cNvPr>
          <p:cNvSpPr txBox="1"/>
          <p:nvPr/>
        </p:nvSpPr>
        <p:spPr>
          <a:xfrm>
            <a:off x="1675063" y="2929123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作成・削除などの管理操作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B69B772-9316-426D-9FA5-7328DDBA9472}"/>
              </a:ext>
            </a:extLst>
          </p:cNvPr>
          <p:cNvSpPr txBox="1"/>
          <p:nvPr/>
        </p:nvSpPr>
        <p:spPr>
          <a:xfrm>
            <a:off x="1649770" y="1407780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読取・書込などのデータ操作</a:t>
            </a:r>
          </a:p>
        </p:txBody>
      </p:sp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6A9D739C-7289-4543-BF7D-6FABFF9956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0" y="627709"/>
            <a:ext cx="644868" cy="644868"/>
          </a:xfrm>
          <a:prstGeom prst="rect">
            <a:avLst/>
          </a:prstGeom>
        </p:spPr>
      </p:pic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47BDC9D2-0A46-4F9A-9FF5-1003C92A8CA0}"/>
              </a:ext>
            </a:extLst>
          </p:cNvPr>
          <p:cNvCxnSpPr>
            <a:cxnSpLocks/>
            <a:stCxn id="71" idx="1"/>
            <a:endCxn id="87" idx="2"/>
          </p:cNvCxnSpPr>
          <p:nvPr/>
        </p:nvCxnSpPr>
        <p:spPr>
          <a:xfrm rot="10800000">
            <a:off x="551845" y="1272577"/>
            <a:ext cx="730703" cy="1182510"/>
          </a:xfrm>
          <a:prstGeom prst="bent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EA632BB-9E5F-4185-8209-E7185014439B}"/>
              </a:ext>
            </a:extLst>
          </p:cNvPr>
          <p:cNvSpPr txBox="1"/>
          <p:nvPr/>
        </p:nvSpPr>
        <p:spPr>
          <a:xfrm>
            <a:off x="-34173" y="2515113"/>
            <a:ext cx="181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アクセストークン</a:t>
            </a:r>
            <a:br>
              <a:rPr lang="en-US" altLang="ja-JP" sz="1400" dirty="0"/>
            </a:br>
            <a:r>
              <a:rPr lang="ja-JP" altLang="en-US" sz="1400" dirty="0"/>
              <a:t> 取得</a:t>
            </a:r>
            <a:endParaRPr kumimoji="1" lang="ja-JP" altLang="en-US" sz="14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A98EBF9-E05E-4857-A1A1-FD10D17A5B10}"/>
              </a:ext>
            </a:extLst>
          </p:cNvPr>
          <p:cNvSpPr txBox="1"/>
          <p:nvPr/>
        </p:nvSpPr>
        <p:spPr>
          <a:xfrm>
            <a:off x="-6580" y="317956"/>
            <a:ext cx="257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Azure Active Directory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354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</cp:revision>
  <dcterms:created xsi:type="dcterms:W3CDTF">2021-06-07T06:17:01Z</dcterms:created>
  <dcterms:modified xsi:type="dcterms:W3CDTF">2021-06-07T07:11:34Z</dcterms:modified>
</cp:coreProperties>
</file>