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7" r:id="rId2"/>
    <p:sldId id="271" r:id="rId3"/>
    <p:sldId id="272" r:id="rId4"/>
    <p:sldId id="273" r:id="rId5"/>
    <p:sldId id="274" r:id="rId6"/>
    <p:sldId id="275" r:id="rId7"/>
    <p:sldId id="277" r:id="rId8"/>
    <p:sldId id="278" r:id="rId9"/>
    <p:sldId id="281" r:id="rId10"/>
    <p:sldId id="279" r:id="rId11"/>
    <p:sldId id="280" r:id="rId12"/>
    <p:sldId id="276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49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8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4F6E1E-6568-EF44-AEDC-454C8304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6A7D9A0-B831-DE45-885B-701B17313B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802E8-4651-3443-91EC-A1AF3A775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5EBBB6-62BD-BE4F-BED9-CCD7B29B4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8DA449-CC65-1D43-86FC-EDD7696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413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34985-CE25-1A4B-9850-5ED829B28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5649A49-1493-7941-A53A-E22B5790D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DD8793F-4DA2-B144-83C3-4ABC0A683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0408B4-D5CE-7D40-9071-E4B16C87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A497D5-19D3-934B-85EF-61B24A13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504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727AA-BE45-9C43-ABA0-1763E9710E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A8F38D-4004-1744-B3A4-70F98DB6F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A21390-E397-904B-934C-5D929325E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9852AC-06B4-1044-895A-D040A9668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E6FE8C-4F52-4147-AEEE-D81D5CA4D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865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EEFA34-D035-7348-8A9D-9AE3D157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4CC57AE-92B2-CB44-9827-ABF1B788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7D1AA2-E604-564A-86E2-5B89438DC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E90216-6C05-074A-B48D-BA2EF0E6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6A455C-FA8F-A644-A38A-6B67F961D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036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90CDE2-E35F-B440-A406-5451E4F47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271E63-FCCE-C545-858C-E087673C8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4F0E90-A32E-0745-B2A8-347878BD2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0FA3ED-7AAE-E148-866A-73442705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3D9919-C699-2B44-B1B7-6E15D4A5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92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755CA9-CCFB-1C46-9FB6-47DF32F43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69C153D-351F-1F45-866D-C5F9067C82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A484B8-646B-5646-832A-F811223A5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27D06A-89D6-0048-8282-B78E21190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FC4F1-7E95-A443-BFA7-6A66384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754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AB97C6-A43C-4345-8DB6-4F41979AA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D578D69-32DF-9E4D-9DF9-8DB0F80C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231E4C-C3A6-6448-B0A6-6883ACAF9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FF3217-05A1-EB4B-87B4-FB368E01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2F4401-5FF8-054F-AA9A-83D04EA4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6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2019/9/17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49" r:id="rId8"/>
    <p:sldLayoutId id="2147483650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02413079-E028-F245-B398-5F99B51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492125"/>
            <a:ext cx="4406900" cy="322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DCF7727-AABF-7C4B-80D8-401819F9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3680" y="1795720"/>
            <a:ext cx="49276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11641F0E-7A19-5342-A54F-47BF42ECFDAE}"/>
              </a:ext>
            </a:extLst>
          </p:cNvPr>
          <p:cNvSpPr/>
          <p:nvPr/>
        </p:nvSpPr>
        <p:spPr>
          <a:xfrm>
            <a:off x="534404" y="33909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8">
            <a:extLst>
              <a:ext uri="{FF2B5EF4-FFF2-40B4-BE49-F238E27FC236}">
                <a16:creationId xmlns:a16="http://schemas.microsoft.com/office/drawing/2014/main" id="{3FE9BB42-744C-1D42-8271-2FC0ACD47085}"/>
              </a:ext>
            </a:extLst>
          </p:cNvPr>
          <p:cNvSpPr/>
          <p:nvPr/>
        </p:nvSpPr>
        <p:spPr>
          <a:xfrm>
            <a:off x="2194269" y="1016000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AADDEAD4-222F-674B-ACE4-EB28FB7B0BF2}"/>
              </a:ext>
            </a:extLst>
          </p:cNvPr>
          <p:cNvSpPr/>
          <p:nvPr/>
        </p:nvSpPr>
        <p:spPr>
          <a:xfrm>
            <a:off x="2733360" y="3033970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CB37AE93-7262-4549-A0EC-57A8F748D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0713" y="1068285"/>
            <a:ext cx="5613400" cy="3263900"/>
          </a:xfrm>
          <a:prstGeom prst="rect">
            <a:avLst/>
          </a:prstGeom>
        </p:spPr>
      </p:pic>
      <p:sp>
        <p:nvSpPr>
          <p:cNvPr id="11" name="右矢印 10">
            <a:extLst>
              <a:ext uri="{FF2B5EF4-FFF2-40B4-BE49-F238E27FC236}">
                <a16:creationId xmlns:a16="http://schemas.microsoft.com/office/drawing/2014/main" id="{E7FAF434-6EA5-2A40-ABCE-BDA55B17A0CE}"/>
              </a:ext>
            </a:extLst>
          </p:cNvPr>
          <p:cNvSpPr/>
          <p:nvPr/>
        </p:nvSpPr>
        <p:spPr>
          <a:xfrm>
            <a:off x="6286500" y="2552700"/>
            <a:ext cx="1120777" cy="609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作成</a:t>
            </a: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F8FFE32C-CA0A-004F-A61B-39F91C44EB32}"/>
              </a:ext>
            </a:extLst>
          </p:cNvPr>
          <p:cNvSpPr/>
          <p:nvPr/>
        </p:nvSpPr>
        <p:spPr>
          <a:xfrm>
            <a:off x="9154956" y="2466771"/>
            <a:ext cx="2943224" cy="44787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53182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F7E59EB4-6560-4544-8BB3-BB98FC989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889000"/>
            <a:ext cx="7137400" cy="508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DE9C41CA-E5A1-234E-BDFD-1051E3320BEB}"/>
              </a:ext>
            </a:extLst>
          </p:cNvPr>
          <p:cNvSpPr/>
          <p:nvPr/>
        </p:nvSpPr>
        <p:spPr>
          <a:xfrm>
            <a:off x="2527300" y="4882227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1D1C1421-1D34-D247-B718-2098244B3BBA}"/>
              </a:ext>
            </a:extLst>
          </p:cNvPr>
          <p:cNvSpPr/>
          <p:nvPr/>
        </p:nvSpPr>
        <p:spPr>
          <a:xfrm>
            <a:off x="5555590" y="14437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8C58F4D8-BED9-FA4D-A01D-0C42749F542D}"/>
              </a:ext>
            </a:extLst>
          </p:cNvPr>
          <p:cNvSpPr/>
          <p:nvPr/>
        </p:nvSpPr>
        <p:spPr>
          <a:xfrm>
            <a:off x="4356100" y="226285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440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6D47A1-5F02-7249-95B4-7CA133D4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50" y="1746250"/>
            <a:ext cx="76327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5C9BA27-E88A-9941-9930-CFE31846D546}"/>
              </a:ext>
            </a:extLst>
          </p:cNvPr>
          <p:cNvSpPr/>
          <p:nvPr/>
        </p:nvSpPr>
        <p:spPr>
          <a:xfrm>
            <a:off x="4098595" y="4491702"/>
            <a:ext cx="3264230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0819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13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2BC60E-BA40-4444-9D32-5EF95B657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733550"/>
            <a:ext cx="6210300" cy="3390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楕円 8">
            <a:extLst>
              <a:ext uri="{FF2B5EF4-FFF2-40B4-BE49-F238E27FC236}">
                <a16:creationId xmlns:a16="http://schemas.microsoft.com/office/drawing/2014/main" id="{B3DCE7CC-277C-794A-8B6C-1FEFE33497BA}"/>
              </a:ext>
            </a:extLst>
          </p:cNvPr>
          <p:cNvSpPr/>
          <p:nvPr/>
        </p:nvSpPr>
        <p:spPr>
          <a:xfrm>
            <a:off x="2990850" y="332965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E231964-26F7-7C41-8F73-35ED86189CB6}"/>
              </a:ext>
            </a:extLst>
          </p:cNvPr>
          <p:cNvSpPr/>
          <p:nvPr/>
        </p:nvSpPr>
        <p:spPr>
          <a:xfrm>
            <a:off x="4706781" y="4706105"/>
            <a:ext cx="3837144" cy="29356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494F01A-ADFA-5E47-9621-57D1EA42C4D7}"/>
              </a:ext>
            </a:extLst>
          </p:cNvPr>
          <p:cNvSpPr/>
          <p:nvPr/>
        </p:nvSpPr>
        <p:spPr>
          <a:xfrm>
            <a:off x="4638675" y="4287375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47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68BBBA8-DD0E-CD42-A09D-8D0111029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727200"/>
            <a:ext cx="735330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楕円 8">
            <a:extLst>
              <a:ext uri="{FF2B5EF4-FFF2-40B4-BE49-F238E27FC236}">
                <a16:creationId xmlns:a16="http://schemas.microsoft.com/office/drawing/2014/main" id="{73B8B058-33E7-9840-A8C9-B095C2481440}"/>
              </a:ext>
            </a:extLst>
          </p:cNvPr>
          <p:cNvSpPr/>
          <p:nvPr/>
        </p:nvSpPr>
        <p:spPr>
          <a:xfrm>
            <a:off x="4290397" y="2234277"/>
            <a:ext cx="824874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8">
            <a:extLst>
              <a:ext uri="{FF2B5EF4-FFF2-40B4-BE49-F238E27FC236}">
                <a16:creationId xmlns:a16="http://schemas.microsoft.com/office/drawing/2014/main" id="{9F9C6170-704F-E545-8E85-5C71A8E8F7E4}"/>
              </a:ext>
            </a:extLst>
          </p:cNvPr>
          <p:cNvSpPr/>
          <p:nvPr/>
        </p:nvSpPr>
        <p:spPr>
          <a:xfrm>
            <a:off x="2514600" y="3005802"/>
            <a:ext cx="1328468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975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330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55449C9-D7CE-2549-8EAF-FBE472615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50" y="1638300"/>
            <a:ext cx="4813300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12001819-7178-7D43-AF57-D0D4DF302AE4}"/>
              </a:ext>
            </a:extLst>
          </p:cNvPr>
          <p:cNvSpPr/>
          <p:nvPr/>
        </p:nvSpPr>
        <p:spPr>
          <a:xfrm>
            <a:off x="3639554" y="47203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8">
            <a:extLst>
              <a:ext uri="{FF2B5EF4-FFF2-40B4-BE49-F238E27FC236}">
                <a16:creationId xmlns:a16="http://schemas.microsoft.com/office/drawing/2014/main" id="{A5A23B42-1554-F34F-91C4-135B4D73AE30}"/>
              </a:ext>
            </a:extLst>
          </p:cNvPr>
          <p:cNvSpPr/>
          <p:nvPr/>
        </p:nvSpPr>
        <p:spPr>
          <a:xfrm>
            <a:off x="5327994" y="1900902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8">
            <a:extLst>
              <a:ext uri="{FF2B5EF4-FFF2-40B4-BE49-F238E27FC236}">
                <a16:creationId xmlns:a16="http://schemas.microsoft.com/office/drawing/2014/main" id="{98D57094-2E41-1041-AD0C-3A25C0324DA2}"/>
              </a:ext>
            </a:extLst>
          </p:cNvPr>
          <p:cNvSpPr/>
          <p:nvPr/>
        </p:nvSpPr>
        <p:spPr>
          <a:xfrm>
            <a:off x="5169566" y="2922055"/>
            <a:ext cx="1097907" cy="4532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58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A832BCD-C966-2A45-B2E5-4A1728F7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3950" y="1784350"/>
            <a:ext cx="7404100" cy="328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楕円 8">
            <a:extLst>
              <a:ext uri="{FF2B5EF4-FFF2-40B4-BE49-F238E27FC236}">
                <a16:creationId xmlns:a16="http://schemas.microsoft.com/office/drawing/2014/main" id="{95A3F597-9466-AC40-810F-99A40F308101}"/>
              </a:ext>
            </a:extLst>
          </p:cNvPr>
          <p:cNvSpPr/>
          <p:nvPr/>
        </p:nvSpPr>
        <p:spPr>
          <a:xfrm>
            <a:off x="4296779" y="4520277"/>
            <a:ext cx="3094621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39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050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6B794D0-AD10-BD4F-B310-6B7F93E56A56}"/>
              </a:ext>
            </a:extLst>
          </p:cNvPr>
          <p:cNvGrpSpPr/>
          <p:nvPr/>
        </p:nvGrpSpPr>
        <p:grpSpPr>
          <a:xfrm>
            <a:off x="1224317" y="2052086"/>
            <a:ext cx="7170888" cy="3169752"/>
            <a:chOff x="1319567" y="413786"/>
            <a:chExt cx="7170888" cy="3169752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92EBD1EA-0A97-5D4F-8493-6F7BDDD4B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19567" y="413786"/>
              <a:ext cx="5038016" cy="316975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7" name="Picture 3">
              <a:extLst>
                <a:ext uri="{FF2B5EF4-FFF2-40B4-BE49-F238E27FC236}">
                  <a16:creationId xmlns:a16="http://schemas.microsoft.com/office/drawing/2014/main" id="{3546053D-FC97-974E-A009-1D0BE18D0A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7583" y="413786"/>
              <a:ext cx="2132872" cy="30700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楕円 8">
            <a:extLst>
              <a:ext uri="{FF2B5EF4-FFF2-40B4-BE49-F238E27FC236}">
                <a16:creationId xmlns:a16="http://schemas.microsoft.com/office/drawing/2014/main" id="{0E02A076-847C-B249-9540-B8C7074715EA}"/>
              </a:ext>
            </a:extLst>
          </p:cNvPr>
          <p:cNvSpPr/>
          <p:nvPr/>
        </p:nvSpPr>
        <p:spPr>
          <a:xfrm>
            <a:off x="2174545" y="2539077"/>
            <a:ext cx="2557538" cy="5533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5723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>
            <a:extLst>
              <a:ext uri="{FF2B5EF4-FFF2-40B4-BE49-F238E27FC236}">
                <a16:creationId xmlns:a16="http://schemas.microsoft.com/office/drawing/2014/main" id="{54512288-3E29-6647-B6E3-65555F8317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" y="1746250"/>
            <a:ext cx="12179300" cy="33655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3778EAAB-7218-104C-AEBB-9F4178AF945A}"/>
              </a:ext>
            </a:extLst>
          </p:cNvPr>
          <p:cNvSpPr/>
          <p:nvPr/>
        </p:nvSpPr>
        <p:spPr>
          <a:xfrm>
            <a:off x="2391240" y="3503083"/>
            <a:ext cx="1746833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8">
            <a:extLst>
              <a:ext uri="{FF2B5EF4-FFF2-40B4-BE49-F238E27FC236}">
                <a16:creationId xmlns:a16="http://schemas.microsoft.com/office/drawing/2014/main" id="{016E5BB3-F8A2-4D49-91CE-BDC7F0E9019E}"/>
              </a:ext>
            </a:extLst>
          </p:cNvPr>
          <p:cNvSpPr/>
          <p:nvPr/>
        </p:nvSpPr>
        <p:spPr>
          <a:xfrm>
            <a:off x="9715965" y="2636307"/>
            <a:ext cx="2552235" cy="37796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066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1</Words>
  <Application>Microsoft Macintosh PowerPoint</Application>
  <PresentationFormat>ワイド画面</PresentationFormat>
  <Paragraphs>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44</cp:revision>
  <dcterms:created xsi:type="dcterms:W3CDTF">2018-11-11T04:05:12Z</dcterms:created>
  <dcterms:modified xsi:type="dcterms:W3CDTF">2019-09-17T14:39:44Z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