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026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13CE7-954C-BED0-6215-48DA2B62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872400-14FD-F8C7-E318-C80EEF47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4F29E-A659-6398-6270-CF03CD8B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00583-12FA-1DBD-8F9A-8217F2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5131B-7DC4-7615-4BD0-88C3AA5B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6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FFBE-BDEE-AAF0-0CD2-7A5F4F33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D36AA-2C25-748A-2ED3-C04164EA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97771-B716-CDE6-ED12-F735D18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BF239-B75B-A29A-2094-2004F7AD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F82BF-8904-656C-80A6-861C9868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140DC6-FE5F-EB05-EFF0-F46F1E7AE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FD808B-583B-5563-FAFE-0F032726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4687E-2EC4-F05D-DA26-1DA6855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C3582-587E-EF3B-76D5-17E0CD6F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D195-D4F9-215C-F444-7B5CEC9C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A57F6-B0A3-AE63-6586-4CC685A9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870B5-07E2-F850-FAC3-787CFA42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9F159-B418-D0C4-63DB-92C68C0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961D6-739B-34A7-0575-CA399762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82C1B-A4D3-6B3D-5BCD-7922B8F8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15879-A7E1-E246-7C36-896ED12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2F1E84-5A10-A497-AD66-B3A2F772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D9C33-6C00-8919-1C43-F55B64FC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1E59E-D049-E56F-2CE6-A53C335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90870-27CD-2D5C-F2A4-6F9C1E5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3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3BC15-B712-240D-D788-4405EAF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347E86-E3B4-A001-1E56-D37D8F9E0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667302-4EBD-A0CC-527E-B83EB9DE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F6C9E2-DB1A-9413-76F1-8B7C747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01D5D-3497-063D-841F-CA87F301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20AB84-8A8E-B6AF-1D19-CB9C6817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550A4-3D82-1E1E-ADC6-D98B3208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A30310-F04E-8C70-9F0C-ECE8859C3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C2841-13CC-20A8-A7B8-93185263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48A06A-121A-D5CA-01BD-275068097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6CBE2-E6C1-4E3D-6B52-E443F255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2CB385-9BDE-7DDA-6362-F4702BD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67B3EF-43CC-7835-8B7C-6A2FA001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3949B9-CE4F-680F-91F6-47BDC48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2E5C3-2EDF-5EEF-6256-B65C3704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C4099-5046-D982-01C6-599F0071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C20440-54EE-B634-D300-84260E3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066C21-FCD7-5C55-F190-58ECFB2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2B255-56A5-00E7-B5F0-AC472B30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C04961-44BB-4F7D-F060-D60641C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D1E0F-621F-3C96-F004-15D0C88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9B883-D79B-54C1-9FE6-82205D57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A5F2A-3C9E-ADCD-AF77-49F9B858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1D5703-A31B-4322-0C2E-47F2C9B1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A22BF-9A74-86FC-DA4F-03D69C24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0AC3B-8691-1FB0-F448-60D9DAE0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0C238-21E9-09C2-5C77-13C56C8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57265-1C0C-A29C-4960-618336B4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23CE12-1C6A-7BAA-3507-5D595DEC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15EEFE-343E-6275-3C4C-82D6C4D1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69F19-3147-8F46-5918-0F75DFE3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AE5A7-E22E-3C82-0C77-08153A54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2BE8D-DEFA-58B9-409D-2C1EB2E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3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5AEA3-3452-EDEC-2EF0-DAB575A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01503B-6893-DA35-4A5E-6D80AABE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EDBD6-1A1B-9855-12F9-F1DD0BAD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84C04-DF93-4F11-9AEC-D349499C4F7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22506-4A61-BDE4-0679-BAAC0151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854FE-5B23-1B64-5D2F-378E19CA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4E6431-BA0D-7AB8-9AF7-E781D872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9" y="930146"/>
            <a:ext cx="10135121" cy="4997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6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B02E2C-CEDF-FE31-8871-7101776D0A6E}"/>
              </a:ext>
            </a:extLst>
          </p:cNvPr>
          <p:cNvSpPr/>
          <p:nvPr/>
        </p:nvSpPr>
        <p:spPr>
          <a:xfrm>
            <a:off x="779793" y="185665"/>
            <a:ext cx="10763927" cy="44884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0A7145C-6021-75BC-981D-30F565A2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747" y="601861"/>
            <a:ext cx="953253" cy="95325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C1D12556-8894-1E10-4E77-C110437BC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32" y="1747672"/>
            <a:ext cx="570481" cy="77092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2F3A6BC-89E1-9C7D-521B-04543B4B3FFB}"/>
              </a:ext>
            </a:extLst>
          </p:cNvPr>
          <p:cNvCxnSpPr/>
          <p:nvPr/>
        </p:nvCxnSpPr>
        <p:spPr>
          <a:xfrm flipV="1">
            <a:off x="2881990" y="1186177"/>
            <a:ext cx="2192928" cy="8287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13DCAB-ADD3-F6C2-C340-8767D95AF0FD}"/>
              </a:ext>
            </a:extLst>
          </p:cNvPr>
          <p:cNvCxnSpPr>
            <a:cxnSpLocks/>
          </p:cNvCxnSpPr>
          <p:nvPr/>
        </p:nvCxnSpPr>
        <p:spPr>
          <a:xfrm>
            <a:off x="2915905" y="2283416"/>
            <a:ext cx="2159013" cy="770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70C9183-14D8-67C7-62EC-04479D097DB2}"/>
              </a:ext>
            </a:extLst>
          </p:cNvPr>
          <p:cNvSpPr/>
          <p:nvPr/>
        </p:nvSpPr>
        <p:spPr>
          <a:xfrm>
            <a:off x="5291451" y="2381153"/>
            <a:ext cx="6029471" cy="12393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FC93D46-CC7E-7D5D-B18F-6BA007F50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404" y="3230974"/>
            <a:ext cx="697278" cy="69727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A2973FF-7069-8618-ECF1-9953ABB977DD}"/>
              </a:ext>
            </a:extLst>
          </p:cNvPr>
          <p:cNvSpPr/>
          <p:nvPr/>
        </p:nvSpPr>
        <p:spPr>
          <a:xfrm>
            <a:off x="5667424" y="2607614"/>
            <a:ext cx="1606002" cy="786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err="1"/>
              <a:t>EasyAuth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098FBB6-989D-B790-B1AF-5076D278601B}"/>
              </a:ext>
            </a:extLst>
          </p:cNvPr>
          <p:cNvSpPr/>
          <p:nvPr/>
        </p:nvSpPr>
        <p:spPr>
          <a:xfrm>
            <a:off x="9436636" y="2607613"/>
            <a:ext cx="1606002" cy="786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Your App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116A7E-B06A-F243-68DC-9E5439426934}"/>
              </a:ext>
            </a:extLst>
          </p:cNvPr>
          <p:cNvCxnSpPr>
            <a:cxnSpLocks/>
          </p:cNvCxnSpPr>
          <p:nvPr/>
        </p:nvCxnSpPr>
        <p:spPr>
          <a:xfrm>
            <a:off x="7465213" y="2999517"/>
            <a:ext cx="1784310" cy="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1506AB70-A16C-0C00-E7AE-9FC42A3BFE74}"/>
              </a:ext>
            </a:extLst>
          </p:cNvPr>
          <p:cNvSpPr/>
          <p:nvPr/>
        </p:nvSpPr>
        <p:spPr>
          <a:xfrm>
            <a:off x="6491436" y="317583"/>
            <a:ext cx="3000686" cy="568556"/>
          </a:xfrm>
          <a:prstGeom prst="wedgeRoundRectCallout">
            <a:avLst>
              <a:gd name="adj1" fmla="val -65012"/>
              <a:gd name="adj2" fmla="val 463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1. </a:t>
            </a:r>
            <a:r>
              <a:rPr lang="ja-JP" altLang="en-US" sz="1400" dirty="0"/>
              <a:t>アプリへのアクセスを認可する</a:t>
            </a:r>
            <a:br>
              <a:rPr lang="en-US" altLang="ja-JP" sz="1400" dirty="0"/>
            </a:br>
            <a:r>
              <a:rPr lang="ja-JP" altLang="en-US" sz="1400" dirty="0"/>
              <a:t>対象ユーザーを制限する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5A529B-3479-FDA3-EEA0-172840B821C4}"/>
              </a:ext>
            </a:extLst>
          </p:cNvPr>
          <p:cNvSpPr txBox="1"/>
          <p:nvPr/>
        </p:nvSpPr>
        <p:spPr>
          <a:xfrm>
            <a:off x="5082969" y="31149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Entra</a:t>
            </a:r>
            <a:r>
              <a:rPr kumimoji="1" lang="en-US" altLang="ja-JP" sz="1400" dirty="0"/>
              <a:t> ID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312C94-CAC5-FC71-2FCF-DD035D78A5B6}"/>
              </a:ext>
            </a:extLst>
          </p:cNvPr>
          <p:cNvSpPr txBox="1"/>
          <p:nvPr/>
        </p:nvSpPr>
        <p:spPr>
          <a:xfrm>
            <a:off x="4706996" y="396241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 Service</a:t>
            </a:r>
            <a:endParaRPr kumimoji="1" lang="ja-JP" altLang="en-US" sz="1400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4DD53333-6BA2-E0C8-E7DB-ED598CEDC418}"/>
              </a:ext>
            </a:extLst>
          </p:cNvPr>
          <p:cNvSpPr/>
          <p:nvPr/>
        </p:nvSpPr>
        <p:spPr>
          <a:xfrm>
            <a:off x="6332532" y="1629252"/>
            <a:ext cx="2791813" cy="568556"/>
          </a:xfrm>
          <a:prstGeom prst="wedgeRoundRectCallout">
            <a:avLst>
              <a:gd name="adj1" fmla="val -43731"/>
              <a:gd name="adj2" fmla="val 1198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2. </a:t>
            </a:r>
            <a:r>
              <a:rPr kumimoji="1" lang="ja-JP" altLang="en-US" sz="1400" dirty="0"/>
              <a:t>認証されたユーザーに対して</a:t>
            </a:r>
            <a:br>
              <a:rPr kumimoji="1" lang="en-US" altLang="ja-JP" sz="1400" dirty="0"/>
            </a:br>
            <a:r>
              <a:rPr kumimoji="1" lang="ja-JP" altLang="en-US" sz="1400" dirty="0"/>
              <a:t>フィルタリングする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9D837E45-5973-1C73-CE84-9D9099FAFA29}"/>
              </a:ext>
            </a:extLst>
          </p:cNvPr>
          <p:cNvSpPr/>
          <p:nvPr/>
        </p:nvSpPr>
        <p:spPr>
          <a:xfrm>
            <a:off x="7179493" y="3803812"/>
            <a:ext cx="3189896" cy="568556"/>
          </a:xfrm>
          <a:prstGeom prst="wedgeRoundRectCallout">
            <a:avLst>
              <a:gd name="adj1" fmla="val 43721"/>
              <a:gd name="adj2" fmla="val -1405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3. </a:t>
            </a:r>
            <a:r>
              <a:rPr kumimoji="1" lang="ja-JP" altLang="en-US" sz="1400" dirty="0"/>
              <a:t>ユーザー属性を元にした</a:t>
            </a:r>
            <a:br>
              <a:rPr kumimoji="1" lang="en-US" altLang="ja-JP" sz="1400" dirty="0"/>
            </a:br>
            <a:r>
              <a:rPr kumimoji="1" lang="ja-JP" altLang="en-US" sz="1400" dirty="0"/>
              <a:t>アクセス制御のロジックを組み込む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C70D60C-E86B-22E7-F64D-25CA703C09BD}"/>
              </a:ext>
            </a:extLst>
          </p:cNvPr>
          <p:cNvSpPr/>
          <p:nvPr/>
        </p:nvSpPr>
        <p:spPr>
          <a:xfrm>
            <a:off x="994228" y="2999517"/>
            <a:ext cx="3189896" cy="568556"/>
          </a:xfrm>
          <a:prstGeom prst="wedgeRoundRectCallout">
            <a:avLst>
              <a:gd name="adj1" fmla="val -8081"/>
              <a:gd name="adj2" fmla="val -1340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3. </a:t>
            </a:r>
            <a:r>
              <a:rPr kumimoji="1" lang="ja-JP" altLang="en-US" sz="1400" dirty="0"/>
              <a:t>ユーザー属性を元にした</a:t>
            </a:r>
            <a:br>
              <a:rPr kumimoji="1" lang="en-US" altLang="ja-JP" sz="1400" dirty="0"/>
            </a:br>
            <a:r>
              <a:rPr kumimoji="1" lang="ja-JP" altLang="en-US" sz="1400" dirty="0"/>
              <a:t>アクセス制御のロジックを組み込む</a:t>
            </a:r>
          </a:p>
        </p:txBody>
      </p:sp>
    </p:spTree>
    <p:extLst>
      <p:ext uri="{BB962C8B-B14F-4D97-AF65-F5344CB8AC3E}">
        <p14:creationId xmlns:p14="http://schemas.microsoft.com/office/powerpoint/2010/main" val="11706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FE7153A-FDD5-0850-E624-7154976B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75" y="1081673"/>
            <a:ext cx="4731665" cy="2218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58EEB77-D58B-848C-9CE2-66649F2B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4" y="550601"/>
            <a:ext cx="4799094" cy="2749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B76D498-9C08-4149-2A25-35AFC6B21DD8}"/>
              </a:ext>
            </a:extLst>
          </p:cNvPr>
          <p:cNvSpPr/>
          <p:nvPr/>
        </p:nvSpPr>
        <p:spPr>
          <a:xfrm>
            <a:off x="3690091" y="3037715"/>
            <a:ext cx="988666" cy="322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80C569-0336-40C3-A2D8-C798364A8436}"/>
              </a:ext>
            </a:extLst>
          </p:cNvPr>
          <p:cNvCxnSpPr/>
          <p:nvPr/>
        </p:nvCxnSpPr>
        <p:spPr>
          <a:xfrm>
            <a:off x="4715890" y="3170231"/>
            <a:ext cx="144818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F9BE23-D8B3-0C67-A153-A77F47BA809F}"/>
              </a:ext>
            </a:extLst>
          </p:cNvPr>
          <p:cNvSpPr txBox="1"/>
          <p:nvPr/>
        </p:nvSpPr>
        <p:spPr>
          <a:xfrm>
            <a:off x="3736508" y="2428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登録されたアプリ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735243-ADB1-3695-C08B-1B49DCB8E49B}"/>
              </a:ext>
            </a:extLst>
          </p:cNvPr>
          <p:cNvSpPr txBox="1"/>
          <p:nvPr/>
        </p:nvSpPr>
        <p:spPr>
          <a:xfrm>
            <a:off x="6209721" y="701571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サービスプリンシパル（エンタープライズアプリケーション）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697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0A83B5-9973-CA0F-171E-133EDE8A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771388"/>
            <a:ext cx="9265126" cy="5315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EB4D53-271D-877C-1CCD-2590CE3EDF0F}"/>
              </a:ext>
            </a:extLst>
          </p:cNvPr>
          <p:cNvSpPr/>
          <p:nvPr/>
        </p:nvSpPr>
        <p:spPr>
          <a:xfrm>
            <a:off x="1463437" y="3839919"/>
            <a:ext cx="988666" cy="322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50DA082-DCB0-77A9-A115-E526BEFE94DD}"/>
              </a:ext>
            </a:extLst>
          </p:cNvPr>
          <p:cNvSpPr/>
          <p:nvPr/>
        </p:nvSpPr>
        <p:spPr>
          <a:xfrm>
            <a:off x="5150021" y="2460839"/>
            <a:ext cx="1346146" cy="372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858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A81E8F4-7446-3D45-A5FE-7EA73C47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2438349"/>
            <a:ext cx="7728347" cy="1981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DB7E58-B2AF-7D5D-0D2F-C9D2C73C6AD1}"/>
              </a:ext>
            </a:extLst>
          </p:cNvPr>
          <p:cNvSpPr/>
          <p:nvPr/>
        </p:nvSpPr>
        <p:spPr>
          <a:xfrm>
            <a:off x="4661967" y="3242940"/>
            <a:ext cx="2445670" cy="6446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77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454A74-7AB4-6C13-67C4-F1CC76F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0" y="1439104"/>
            <a:ext cx="6544658" cy="397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4B065A-4C65-E8A2-066F-34D9C06F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134" y="1439104"/>
            <a:ext cx="6655142" cy="185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51E903-9A2F-1129-4836-EC4ACE0051B5}"/>
              </a:ext>
            </a:extLst>
          </p:cNvPr>
          <p:cNvSpPr txBox="1"/>
          <p:nvPr/>
        </p:nvSpPr>
        <p:spPr>
          <a:xfrm>
            <a:off x="151836" y="916449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アプリロールを定義（登録されたアプリの設定）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AC34D1-06F7-97A9-CAAD-A6A2CF665D0C}"/>
              </a:ext>
            </a:extLst>
          </p:cNvPr>
          <p:cNvSpPr txBox="1"/>
          <p:nvPr/>
        </p:nvSpPr>
        <p:spPr>
          <a:xfrm>
            <a:off x="7101682" y="916449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ユーザーへのアプリロールの割り当て（サービスプリンシパル）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661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92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2023-10-25T07:14:21Z</dcterms:created>
  <dcterms:modified xsi:type="dcterms:W3CDTF">2023-10-25T09:39:38Z</dcterms:modified>
</cp:coreProperties>
</file>